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2413" cy="13716000"/>
  <p:notesSz cx="6858000" cy="9144000"/>
  <p:embeddedFontLst>
    <p:embeddedFont>
      <p:font typeface="Arial Narrow" panose="020B0606020202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Quattrocento Sans" panose="020B05020500000200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65">
          <p15:clr>
            <a:srgbClr val="A4A3A4"/>
          </p15:clr>
        </p15:guide>
        <p15:guide id="2" pos="76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Nag/d9yOmyRVmVaepIxaGUnpu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755EA-679D-4BC7-A327-D6FE277973EE}">
  <a:tblStyle styleId="{906755EA-679D-4BC7-A327-D6FE277973E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4B81B1E-0931-4571-BC89-3C8E63F87807}"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883" y="82"/>
      </p:cViewPr>
      <p:guideLst>
        <p:guide orient="horz" pos="4365"/>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b56f2a04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3b56f2a04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b56f2a0456_0_8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3b56f2a0456_0_8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g3b56f2a0456_0_8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b56f2a0456_0_10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3b56f2a0456_0_10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3b56f2a0456_0_10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b6bb725df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3b6bb725d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3b6bb725df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b56f2a0456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3b56f2a0456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SzPts val="2000"/>
              <a:buAutoNum type="arabicPeriod"/>
            </a:pPr>
            <a:r>
              <a:rPr lang="fi-FI" sz="2000">
                <a:latin typeface="Arial"/>
                <a:ea typeface="Arial"/>
                <a:cs typeface="Arial"/>
                <a:sym typeface="Arial"/>
              </a:rPr>
              <a:t>→ Koko ketjun kautta on helppo hahmottaa mihin kohtiin sään ääri-ilmiöt tai muuttuva sääntely voivat vaikuttaa.</a:t>
            </a:r>
            <a:endParaRPr sz="2000">
              <a:latin typeface="Arial"/>
              <a:ea typeface="Arial"/>
              <a:cs typeface="Arial"/>
              <a:sym typeface="Arial"/>
            </a:endParaRPr>
          </a:p>
          <a:p>
            <a:pPr marL="457200" lvl="0" indent="-355600" algn="l" rtl="0">
              <a:lnSpc>
                <a:spcPct val="100000"/>
              </a:lnSpc>
              <a:spcBef>
                <a:spcPts val="0"/>
              </a:spcBef>
              <a:spcAft>
                <a:spcPts val="0"/>
              </a:spcAft>
              <a:buSzPts val="2000"/>
              <a:buAutoNum type="arabicPeriod"/>
            </a:pPr>
            <a:r>
              <a:rPr lang="fi-FI" sz="2000">
                <a:latin typeface="Arial"/>
                <a:ea typeface="Arial"/>
                <a:cs typeface="Arial"/>
                <a:sym typeface="Arial"/>
              </a:rPr>
              <a:t>Tunnista sään ääri-ilmiöiden, kuten tulvien tai helteiden ja markkinamuutosten vaikutus toimintaasi. Arvioi jokaisen riskin merkittävyys: kuinka todennäköinen riski on ja kuinka kalliiksi se tulee?</a:t>
            </a:r>
            <a:endParaRPr sz="2000">
              <a:latin typeface="Arial"/>
              <a:ea typeface="Arial"/>
              <a:cs typeface="Arial"/>
              <a:sym typeface="Arial"/>
            </a:endParaRPr>
          </a:p>
          <a:p>
            <a:pPr marL="457200" lvl="0" indent="-355600" algn="l" rtl="0">
              <a:lnSpc>
                <a:spcPct val="115000"/>
              </a:lnSpc>
              <a:spcBef>
                <a:spcPts val="0"/>
              </a:spcBef>
              <a:spcAft>
                <a:spcPts val="0"/>
              </a:spcAft>
              <a:buSzPts val="2000"/>
              <a:buAutoNum type="arabicPeriod"/>
            </a:pPr>
            <a:r>
              <a:rPr lang="fi-FI" sz="2000">
                <a:latin typeface="Arial"/>
                <a:ea typeface="Arial"/>
                <a:cs typeface="Arial"/>
                <a:sym typeface="Arial"/>
              </a:rPr>
              <a:t>Keskitytään merkittävimpiin riskeihin ja päätetään mitä tehdään. Näin käännät uhat mahdollisuuksiksi ja ennakoivaksi toiminnaksi. </a:t>
            </a:r>
            <a:endParaRPr sz="2000">
              <a:latin typeface="Arial"/>
              <a:ea typeface="Arial"/>
              <a:cs typeface="Arial"/>
              <a:sym typeface="Arial"/>
            </a:endParaRPr>
          </a:p>
          <a:p>
            <a:pPr marL="457200" lvl="0" indent="0" algn="l" rtl="0">
              <a:lnSpc>
                <a:spcPct val="100000"/>
              </a:lnSpc>
              <a:spcBef>
                <a:spcPts val="1200"/>
              </a:spcBef>
              <a:spcAft>
                <a:spcPts val="0"/>
              </a:spcAft>
              <a:buSzPts val="1400"/>
              <a:buNone/>
            </a:pPr>
            <a:endParaRPr sz="2000"/>
          </a:p>
        </p:txBody>
      </p:sp>
      <p:sp>
        <p:nvSpPr>
          <p:cNvPr id="219" name="Google Shape;219;g3b56f2a0456_0_1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a939c9cc46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a939c9cc46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a939c9cc46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b56f2a0456_0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3b56f2a0456_0_3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3b56f2a0456_0_3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b56f2a0456_0_6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b56f2a0456_0_6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3b56f2a0456_0_6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b56f2a0456_0_4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3b56f2a0456_0_4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g3b56f2a0456_0_4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b56f2a0456_0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3b56f2a0456_0_5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3b56f2a0456_0_5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b56f2a0456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3b56f2a0456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3b56f2a0456_0_5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b56f2a0456_0_5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3b56f2a0456_0_5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3b56f2a0456_0_5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2" type="title">
  <p:cSld name="TITLE">
    <p:spTree>
      <p:nvGrpSpPr>
        <p:cNvPr id="1" name="Shape 13"/>
        <p:cNvGrpSpPr/>
        <p:nvPr/>
      </p:nvGrpSpPr>
      <p:grpSpPr>
        <a:xfrm>
          <a:off x="0" y="0"/>
          <a:ext cx="0" cy="0"/>
          <a:chOff x="0" y="0"/>
          <a:chExt cx="0" cy="0"/>
        </a:xfrm>
      </p:grpSpPr>
      <p:pic>
        <p:nvPicPr>
          <p:cNvPr id="14" name="Google Shape;14;p8"/>
          <p:cNvPicPr preferRelativeResize="0"/>
          <p:nvPr/>
        </p:nvPicPr>
        <p:blipFill rotWithShape="1">
          <a:blip r:embed="rId2">
            <a:alphaModFix/>
          </a:blip>
          <a:srcRect t="21412"/>
          <a:stretch/>
        </p:blipFill>
        <p:spPr>
          <a:xfrm>
            <a:off x="0" y="-18854"/>
            <a:ext cx="24382413" cy="12774487"/>
          </a:xfrm>
          <a:prstGeom prst="rect">
            <a:avLst/>
          </a:prstGeom>
          <a:noFill/>
          <a:ln>
            <a:noFill/>
          </a:ln>
        </p:spPr>
      </p:pic>
      <p:sp>
        <p:nvSpPr>
          <p:cNvPr id="15" name="Google Shape;15;p8"/>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6" name="Google Shape;16;p8"/>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7" name="Google Shape;17;p8"/>
          <p:cNvSpPr txBox="1">
            <a:spLocks noGrp="1"/>
          </p:cNvSpPr>
          <p:nvPr>
            <p:ph type="ctrTitle"/>
          </p:nvPr>
        </p:nvSpPr>
        <p:spPr>
          <a:xfrm>
            <a:off x="1959666" y="9829800"/>
            <a:ext cx="20461422" cy="164325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7200"/>
              <a:buFont typeface="Arial Narrow"/>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8"/>
          <p:cNvSpPr txBox="1">
            <a:spLocks noGrp="1"/>
          </p:cNvSpPr>
          <p:nvPr>
            <p:ph type="subTitle" idx="1"/>
          </p:nvPr>
        </p:nvSpPr>
        <p:spPr>
          <a:xfrm>
            <a:off x="1959666" y="11611484"/>
            <a:ext cx="20461422" cy="99809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8" descr="Kouvola Innovation logo"/>
          <p:cNvPicPr preferRelativeResize="0"/>
          <p:nvPr/>
        </p:nvPicPr>
        <p:blipFill rotWithShape="1">
          <a:blip r:embed="rId3">
            <a:alphaModFix/>
          </a:blip>
          <a:srcRect/>
          <a:stretch/>
        </p:blipFill>
        <p:spPr>
          <a:xfrm>
            <a:off x="1959666" y="3390809"/>
            <a:ext cx="17782086" cy="47162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tsikko ja sisältö ilman viisteitä">
  <p:cSld name="Otsikko ja sisältö ilman viisteitä">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1403498" y="2135957"/>
            <a:ext cx="21063310" cy="211905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body" idx="1"/>
          </p:nvPr>
        </p:nvSpPr>
        <p:spPr>
          <a:xfrm>
            <a:off x="1403498" y="4416054"/>
            <a:ext cx="21063310" cy="8704521"/>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opetus 3">
  <p:cSld name="Lopetus 3">
    <p:spTree>
      <p:nvGrpSpPr>
        <p:cNvPr id="1" name="Shape 76"/>
        <p:cNvGrpSpPr/>
        <p:nvPr/>
      </p:nvGrpSpPr>
      <p:grpSpPr>
        <a:xfrm>
          <a:off x="0" y="0"/>
          <a:ext cx="0" cy="0"/>
          <a:chOff x="0" y="0"/>
          <a:chExt cx="0" cy="0"/>
        </a:xfrm>
      </p:grpSpPr>
      <p:pic>
        <p:nvPicPr>
          <p:cNvPr id="77" name="Google Shape;77;p29" descr="Uimari"/>
          <p:cNvPicPr preferRelativeResize="0"/>
          <p:nvPr/>
        </p:nvPicPr>
        <p:blipFill rotWithShape="1">
          <a:blip r:embed="rId2">
            <a:alphaModFix/>
          </a:blip>
          <a:srcRect/>
          <a:stretch/>
        </p:blipFill>
        <p:spPr>
          <a:xfrm>
            <a:off x="0" y="0"/>
            <a:ext cx="24382496" cy="9982986"/>
          </a:xfrm>
          <a:prstGeom prst="rect">
            <a:avLst/>
          </a:prstGeom>
          <a:noFill/>
          <a:ln>
            <a:noFill/>
          </a:ln>
        </p:spPr>
      </p:pic>
      <p:sp>
        <p:nvSpPr>
          <p:cNvPr id="78" name="Google Shape;78;p29"/>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28482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79" name="Google Shape;79;p29"/>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pic>
        <p:nvPicPr>
          <p:cNvPr id="80" name="Google Shape;80;p29" descr="Kouvola Innovation logo"/>
          <p:cNvPicPr preferRelativeResize="0"/>
          <p:nvPr/>
        </p:nvPicPr>
        <p:blipFill rotWithShape="1">
          <a:blip r:embed="rId3">
            <a:alphaModFix/>
          </a:blip>
          <a:srcRect/>
          <a:stretch/>
        </p:blipFill>
        <p:spPr>
          <a:xfrm>
            <a:off x="1959666" y="3390809"/>
            <a:ext cx="17782086" cy="4716245"/>
          </a:xfrm>
          <a:prstGeom prst="rect">
            <a:avLst/>
          </a:prstGeom>
          <a:noFill/>
          <a:ln>
            <a:noFill/>
          </a:ln>
        </p:spPr>
      </p:pic>
      <p:sp>
        <p:nvSpPr>
          <p:cNvPr id="81" name="Google Shape;81;p29"/>
          <p:cNvSpPr txBox="1">
            <a:spLocks noGrp="1"/>
          </p:cNvSpPr>
          <p:nvPr>
            <p:ph type="ctrTitle"/>
          </p:nvPr>
        </p:nvSpPr>
        <p:spPr>
          <a:xfrm>
            <a:off x="4442690" y="10020753"/>
            <a:ext cx="18079997" cy="1643254"/>
          </a:xfrm>
          <a:prstGeom prst="rect">
            <a:avLst/>
          </a:prstGeom>
          <a:noFill/>
          <a:ln>
            <a:noFill/>
          </a:ln>
        </p:spPr>
        <p:txBody>
          <a:bodyPr spcFirstLastPara="1" wrap="square" lIns="0" tIns="0" rIns="0" bIns="0" anchor="b" anchorCtr="0">
            <a:noAutofit/>
          </a:bodyPr>
          <a:lstStyle>
            <a:lvl1pPr lvl="0" algn="r">
              <a:lnSpc>
                <a:spcPct val="80000"/>
              </a:lnSpc>
              <a:spcBef>
                <a:spcPts val="0"/>
              </a:spcBef>
              <a:spcAft>
                <a:spcPts val="0"/>
              </a:spcAft>
              <a:buClr>
                <a:schemeClr val="lt1"/>
              </a:buClr>
              <a:buSzPts val="9600"/>
              <a:buFont typeface="Arial Narrow"/>
              <a:buNone/>
              <a:defRPr sz="9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subTitle" idx="1"/>
          </p:nvPr>
        </p:nvSpPr>
        <p:spPr>
          <a:xfrm>
            <a:off x="4442690" y="11728549"/>
            <a:ext cx="18079997" cy="998092"/>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opetus 2">
  <p:cSld name="Lopetus 2">
    <p:spTree>
      <p:nvGrpSpPr>
        <p:cNvPr id="1" name="Shape 83"/>
        <p:cNvGrpSpPr/>
        <p:nvPr/>
      </p:nvGrpSpPr>
      <p:grpSpPr>
        <a:xfrm>
          <a:off x="0" y="0"/>
          <a:ext cx="0" cy="0"/>
          <a:chOff x="0" y="0"/>
          <a:chExt cx="0" cy="0"/>
        </a:xfrm>
      </p:grpSpPr>
      <p:pic>
        <p:nvPicPr>
          <p:cNvPr id="84" name="Google Shape;84;p28" descr="Maastopyöräilijä"/>
          <p:cNvPicPr preferRelativeResize="0"/>
          <p:nvPr/>
        </p:nvPicPr>
        <p:blipFill rotWithShape="1">
          <a:blip r:embed="rId2">
            <a:alphaModFix/>
          </a:blip>
          <a:srcRect/>
          <a:stretch/>
        </p:blipFill>
        <p:spPr>
          <a:xfrm>
            <a:off x="-1" y="0"/>
            <a:ext cx="24382800" cy="9982986"/>
          </a:xfrm>
          <a:prstGeom prst="rect">
            <a:avLst/>
          </a:prstGeom>
          <a:noFill/>
          <a:ln>
            <a:noFill/>
          </a:ln>
        </p:spPr>
      </p:pic>
      <p:sp>
        <p:nvSpPr>
          <p:cNvPr id="85" name="Google Shape;85;p28"/>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86" name="Google Shape;86;p28"/>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87" name="Google Shape;87;p28"/>
          <p:cNvSpPr txBox="1">
            <a:spLocks noGrp="1"/>
          </p:cNvSpPr>
          <p:nvPr>
            <p:ph type="ctrTitle"/>
          </p:nvPr>
        </p:nvSpPr>
        <p:spPr>
          <a:xfrm>
            <a:off x="4442690" y="10020753"/>
            <a:ext cx="18079997" cy="1643254"/>
          </a:xfrm>
          <a:prstGeom prst="rect">
            <a:avLst/>
          </a:prstGeom>
          <a:noFill/>
          <a:ln>
            <a:noFill/>
          </a:ln>
        </p:spPr>
        <p:txBody>
          <a:bodyPr spcFirstLastPara="1" wrap="square" lIns="0" tIns="0" rIns="0" bIns="0" anchor="b" anchorCtr="0">
            <a:noAutofit/>
          </a:bodyPr>
          <a:lstStyle>
            <a:lvl1pPr lvl="0" algn="r">
              <a:lnSpc>
                <a:spcPct val="80000"/>
              </a:lnSpc>
              <a:spcBef>
                <a:spcPts val="0"/>
              </a:spcBef>
              <a:spcAft>
                <a:spcPts val="0"/>
              </a:spcAft>
              <a:buClr>
                <a:schemeClr val="lt1"/>
              </a:buClr>
              <a:buSzPts val="9600"/>
              <a:buFont typeface="Arial Narrow"/>
              <a:buNone/>
              <a:defRPr sz="9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8"/>
          <p:cNvSpPr txBox="1">
            <a:spLocks noGrp="1"/>
          </p:cNvSpPr>
          <p:nvPr>
            <p:ph type="subTitle" idx="1"/>
          </p:nvPr>
        </p:nvSpPr>
        <p:spPr>
          <a:xfrm>
            <a:off x="4442690" y="11728549"/>
            <a:ext cx="18079997" cy="998092"/>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9" name="Google Shape;89;p28" descr="Kouvola Innovation logo"/>
          <p:cNvPicPr preferRelativeResize="0"/>
          <p:nvPr/>
        </p:nvPicPr>
        <p:blipFill rotWithShape="1">
          <a:blip r:embed="rId3">
            <a:alphaModFix/>
          </a:blip>
          <a:srcRect/>
          <a:stretch/>
        </p:blipFill>
        <p:spPr>
          <a:xfrm>
            <a:off x="1959666" y="3390809"/>
            <a:ext cx="17782086" cy="471624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91"/>
        <p:cNvGrpSpPr/>
        <p:nvPr/>
      </p:nvGrpSpPr>
      <p:grpSpPr>
        <a:xfrm>
          <a:off x="0" y="0"/>
          <a:ext cx="0" cy="0"/>
          <a:chOff x="0" y="0"/>
          <a:chExt cx="0" cy="0"/>
        </a:xfrm>
      </p:grpSpPr>
      <p:grpSp>
        <p:nvGrpSpPr>
          <p:cNvPr id="92" name="Google Shape;92;p24"/>
          <p:cNvGrpSpPr/>
          <p:nvPr/>
        </p:nvGrpSpPr>
        <p:grpSpPr>
          <a:xfrm>
            <a:off x="0" y="-18854"/>
            <a:ext cx="24382800" cy="13734854"/>
            <a:chOff x="0" y="-18854"/>
            <a:chExt cx="24382800" cy="13734854"/>
          </a:xfrm>
        </p:grpSpPr>
        <p:sp>
          <p:nvSpPr>
            <p:cNvPr id="93" name="Google Shape;93;p24"/>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94" name="Google Shape;94;p24"/>
            <p:cNvSpPr/>
            <p:nvPr/>
          </p:nvSpPr>
          <p:spPr>
            <a:xfrm>
              <a:off x="6366" y="12001102"/>
              <a:ext cx="24376434" cy="1714898"/>
            </a:xfrm>
            <a:custGeom>
              <a:avLst/>
              <a:gdLst/>
              <a:ahLst/>
              <a:cxnLst/>
              <a:rect l="l" t="t" r="r" b="b"/>
              <a:pathLst>
                <a:path w="67711" h="4767" extrusionOk="0">
                  <a:moveTo>
                    <a:pt x="0" y="4767"/>
                  </a:moveTo>
                  <a:lnTo>
                    <a:pt x="67711" y="4767"/>
                  </a:lnTo>
                  <a:lnTo>
                    <a:pt x="67711" y="0"/>
                  </a:lnTo>
                  <a:lnTo>
                    <a:pt x="0" y="4767"/>
                  </a:lnTo>
                  <a:close/>
                </a:path>
              </a:pathLst>
            </a:custGeom>
            <a:solidFill>
              <a:srgbClr val="14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grpSp>
      <p:sp>
        <p:nvSpPr>
          <p:cNvPr id="95" name="Google Shape;95;p24"/>
          <p:cNvSpPr txBox="1">
            <a:spLocks noGrp="1"/>
          </p:cNvSpPr>
          <p:nvPr>
            <p:ph type="title"/>
          </p:nvPr>
        </p:nvSpPr>
        <p:spPr>
          <a:xfrm>
            <a:off x="1360967" y="2135957"/>
            <a:ext cx="21105841" cy="211905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Otsikkodia 1">
  <p:cSld name="Otsikkodia 1">
    <p:spTree>
      <p:nvGrpSpPr>
        <p:cNvPr id="1" name="Shape 96"/>
        <p:cNvGrpSpPr/>
        <p:nvPr/>
      </p:nvGrpSpPr>
      <p:grpSpPr>
        <a:xfrm>
          <a:off x="0" y="0"/>
          <a:ext cx="0" cy="0"/>
          <a:chOff x="0" y="0"/>
          <a:chExt cx="0" cy="0"/>
        </a:xfrm>
      </p:grpSpPr>
      <p:pic>
        <p:nvPicPr>
          <p:cNvPr id="97" name="Google Shape;97;p11"/>
          <p:cNvPicPr preferRelativeResize="0"/>
          <p:nvPr/>
        </p:nvPicPr>
        <p:blipFill rotWithShape="1">
          <a:blip r:embed="rId2">
            <a:alphaModFix/>
          </a:blip>
          <a:srcRect t="21014" r="18044" b="22834"/>
          <a:stretch/>
        </p:blipFill>
        <p:spPr>
          <a:xfrm>
            <a:off x="0" y="0"/>
            <a:ext cx="24382413" cy="11136086"/>
          </a:xfrm>
          <a:prstGeom prst="rect">
            <a:avLst/>
          </a:prstGeom>
          <a:noFill/>
          <a:ln>
            <a:noFill/>
          </a:ln>
        </p:spPr>
      </p:pic>
      <p:sp>
        <p:nvSpPr>
          <p:cNvPr id="98" name="Google Shape;98;p11"/>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99" name="Google Shape;99;p11"/>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00" name="Google Shape;100;p11"/>
          <p:cNvSpPr txBox="1">
            <a:spLocks noGrp="1"/>
          </p:cNvSpPr>
          <p:nvPr>
            <p:ph type="subTitle" idx="1"/>
          </p:nvPr>
        </p:nvSpPr>
        <p:spPr>
          <a:xfrm>
            <a:off x="1959666" y="11611484"/>
            <a:ext cx="20461422" cy="99809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1" name="Google Shape;101;p11" descr="Kouvola Innovation logo"/>
          <p:cNvPicPr preferRelativeResize="0"/>
          <p:nvPr/>
        </p:nvPicPr>
        <p:blipFill rotWithShape="1">
          <a:blip r:embed="rId3">
            <a:alphaModFix/>
          </a:blip>
          <a:srcRect/>
          <a:stretch/>
        </p:blipFill>
        <p:spPr>
          <a:xfrm>
            <a:off x="1959666" y="3390809"/>
            <a:ext cx="17782086" cy="4716245"/>
          </a:xfrm>
          <a:prstGeom prst="rect">
            <a:avLst/>
          </a:prstGeom>
          <a:noFill/>
          <a:ln>
            <a:noFill/>
          </a:ln>
        </p:spPr>
      </p:pic>
      <p:sp>
        <p:nvSpPr>
          <p:cNvPr id="102" name="Google Shape;102;p11"/>
          <p:cNvSpPr txBox="1">
            <a:spLocks noGrp="1"/>
          </p:cNvSpPr>
          <p:nvPr>
            <p:ph type="ctrTitle"/>
          </p:nvPr>
        </p:nvSpPr>
        <p:spPr>
          <a:xfrm>
            <a:off x="1959666" y="9829800"/>
            <a:ext cx="20461422" cy="164325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7200"/>
              <a:buFont typeface="Arial Narrow"/>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Otsikkodia 3">
  <p:cSld name="Otsikkodia 3">
    <p:spTree>
      <p:nvGrpSpPr>
        <p:cNvPr id="1" name="Shape 103"/>
        <p:cNvGrpSpPr/>
        <p:nvPr/>
      </p:nvGrpSpPr>
      <p:grpSpPr>
        <a:xfrm>
          <a:off x="0" y="0"/>
          <a:ext cx="0" cy="0"/>
          <a:chOff x="0" y="0"/>
          <a:chExt cx="0" cy="0"/>
        </a:xfrm>
      </p:grpSpPr>
      <p:pic>
        <p:nvPicPr>
          <p:cNvPr id="104" name="Google Shape;104;p12" descr="Perhokalasta joella"/>
          <p:cNvPicPr preferRelativeResize="0"/>
          <p:nvPr/>
        </p:nvPicPr>
        <p:blipFill rotWithShape="1">
          <a:blip r:embed="rId2">
            <a:alphaModFix/>
          </a:blip>
          <a:srcRect/>
          <a:stretch/>
        </p:blipFill>
        <p:spPr>
          <a:xfrm>
            <a:off x="0" y="0"/>
            <a:ext cx="24382800" cy="9975273"/>
          </a:xfrm>
          <a:prstGeom prst="rect">
            <a:avLst/>
          </a:prstGeom>
          <a:noFill/>
          <a:ln>
            <a:noFill/>
          </a:ln>
        </p:spPr>
      </p:pic>
      <p:sp>
        <p:nvSpPr>
          <p:cNvPr id="105" name="Google Shape;105;p12"/>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06" name="Google Shape;106;p12"/>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07" name="Google Shape;107;p12"/>
          <p:cNvSpPr txBox="1">
            <a:spLocks noGrp="1"/>
          </p:cNvSpPr>
          <p:nvPr>
            <p:ph type="ctrTitle"/>
          </p:nvPr>
        </p:nvSpPr>
        <p:spPr>
          <a:xfrm>
            <a:off x="1959666" y="9829800"/>
            <a:ext cx="20461422" cy="164325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7200"/>
              <a:buFont typeface="Arial Narrow"/>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2"/>
          <p:cNvSpPr txBox="1">
            <a:spLocks noGrp="1"/>
          </p:cNvSpPr>
          <p:nvPr>
            <p:ph type="subTitle" idx="1"/>
          </p:nvPr>
        </p:nvSpPr>
        <p:spPr>
          <a:xfrm>
            <a:off x="1959666" y="11611484"/>
            <a:ext cx="20461422" cy="99809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9" name="Google Shape;109;p12" descr="Kouvola Innovation logo"/>
          <p:cNvPicPr preferRelativeResize="0"/>
          <p:nvPr/>
        </p:nvPicPr>
        <p:blipFill rotWithShape="1">
          <a:blip r:embed="rId3">
            <a:alphaModFix/>
          </a:blip>
          <a:srcRect/>
          <a:stretch/>
        </p:blipFill>
        <p:spPr>
          <a:xfrm>
            <a:off x="1959666" y="3390809"/>
            <a:ext cx="17782086" cy="47162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tsikkodia 4">
  <p:cSld name="Otsikkodia 4">
    <p:spTree>
      <p:nvGrpSpPr>
        <p:cNvPr id="1" name="Shape 110"/>
        <p:cNvGrpSpPr/>
        <p:nvPr/>
      </p:nvGrpSpPr>
      <p:grpSpPr>
        <a:xfrm>
          <a:off x="0" y="0"/>
          <a:ext cx="0" cy="0"/>
          <a:chOff x="0" y="0"/>
          <a:chExt cx="0" cy="0"/>
        </a:xfrm>
      </p:grpSpPr>
      <p:pic>
        <p:nvPicPr>
          <p:cNvPr id="111" name="Google Shape;111;p13"/>
          <p:cNvPicPr preferRelativeResize="0"/>
          <p:nvPr/>
        </p:nvPicPr>
        <p:blipFill rotWithShape="1">
          <a:blip r:embed="rId2">
            <a:alphaModFix/>
          </a:blip>
          <a:srcRect t="30493"/>
          <a:stretch/>
        </p:blipFill>
        <p:spPr>
          <a:xfrm>
            <a:off x="-17846" y="0"/>
            <a:ext cx="24382800" cy="11298611"/>
          </a:xfrm>
          <a:prstGeom prst="rect">
            <a:avLst/>
          </a:prstGeom>
          <a:noFill/>
          <a:ln>
            <a:noFill/>
          </a:ln>
        </p:spPr>
      </p:pic>
      <p:sp>
        <p:nvSpPr>
          <p:cNvPr id="112" name="Google Shape;112;p13"/>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13" name="Google Shape;113;p13"/>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14" name="Google Shape;114;p13"/>
          <p:cNvSpPr txBox="1">
            <a:spLocks noGrp="1"/>
          </p:cNvSpPr>
          <p:nvPr>
            <p:ph type="ctrTitle"/>
          </p:nvPr>
        </p:nvSpPr>
        <p:spPr>
          <a:xfrm>
            <a:off x="1385511" y="10042450"/>
            <a:ext cx="17782086" cy="164325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7200"/>
              <a:buFont typeface="Arial Narrow"/>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3"/>
          <p:cNvSpPr txBox="1">
            <a:spLocks noGrp="1"/>
          </p:cNvSpPr>
          <p:nvPr>
            <p:ph type="subTitle" idx="1"/>
          </p:nvPr>
        </p:nvSpPr>
        <p:spPr>
          <a:xfrm>
            <a:off x="1385511" y="11824134"/>
            <a:ext cx="17782086" cy="99809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6" name="Google Shape;116;p13" descr="Kouvola Innovation logo"/>
          <p:cNvPicPr preferRelativeResize="0"/>
          <p:nvPr/>
        </p:nvPicPr>
        <p:blipFill rotWithShape="1">
          <a:blip r:embed="rId3">
            <a:alphaModFix/>
          </a:blip>
          <a:srcRect/>
          <a:stretch/>
        </p:blipFill>
        <p:spPr>
          <a:xfrm>
            <a:off x="19846843" y="11799332"/>
            <a:ext cx="3856710" cy="102289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Otsikkodia 5">
  <p:cSld name="Otsikkodia 5">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2">
            <a:alphaModFix/>
          </a:blip>
          <a:srcRect t="15223" b="15223"/>
          <a:stretch/>
        </p:blipFill>
        <p:spPr>
          <a:xfrm>
            <a:off x="-17846" y="0"/>
            <a:ext cx="24382800" cy="11298611"/>
          </a:xfrm>
          <a:prstGeom prst="rect">
            <a:avLst/>
          </a:prstGeom>
          <a:noFill/>
          <a:ln>
            <a:noFill/>
          </a:ln>
        </p:spPr>
      </p:pic>
      <p:sp>
        <p:nvSpPr>
          <p:cNvPr id="119" name="Google Shape;119;p14"/>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20" name="Google Shape;120;p14"/>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21" name="Google Shape;121;p14"/>
          <p:cNvSpPr txBox="1">
            <a:spLocks noGrp="1"/>
          </p:cNvSpPr>
          <p:nvPr>
            <p:ph type="ctrTitle"/>
          </p:nvPr>
        </p:nvSpPr>
        <p:spPr>
          <a:xfrm>
            <a:off x="1385511" y="10042450"/>
            <a:ext cx="17782086" cy="164325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7200"/>
              <a:buFont typeface="Arial Narrow"/>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4"/>
          <p:cNvSpPr txBox="1">
            <a:spLocks noGrp="1"/>
          </p:cNvSpPr>
          <p:nvPr>
            <p:ph type="subTitle" idx="1"/>
          </p:nvPr>
        </p:nvSpPr>
        <p:spPr>
          <a:xfrm>
            <a:off x="1385511" y="11824134"/>
            <a:ext cx="17782086" cy="99809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3" name="Google Shape;123;p14" descr="Kouvola Innovation logo"/>
          <p:cNvPicPr preferRelativeResize="0"/>
          <p:nvPr/>
        </p:nvPicPr>
        <p:blipFill rotWithShape="1">
          <a:blip r:embed="rId3">
            <a:alphaModFix/>
          </a:blip>
          <a:srcRect/>
          <a:stretch/>
        </p:blipFill>
        <p:spPr>
          <a:xfrm>
            <a:off x="19846843" y="11799332"/>
            <a:ext cx="3856710" cy="102289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tsikkodia 6">
  <p:cSld name="Otsikkodia 6">
    <p:spTree>
      <p:nvGrpSpPr>
        <p:cNvPr id="1" name="Shape 124"/>
        <p:cNvGrpSpPr/>
        <p:nvPr/>
      </p:nvGrpSpPr>
      <p:grpSpPr>
        <a:xfrm>
          <a:off x="0" y="0"/>
          <a:ext cx="0" cy="0"/>
          <a:chOff x="0" y="0"/>
          <a:chExt cx="0" cy="0"/>
        </a:xfrm>
      </p:grpSpPr>
      <p:pic>
        <p:nvPicPr>
          <p:cNvPr id="125" name="Google Shape;125;p15"/>
          <p:cNvPicPr preferRelativeResize="0"/>
          <p:nvPr/>
        </p:nvPicPr>
        <p:blipFill rotWithShape="1">
          <a:blip r:embed="rId2">
            <a:alphaModFix/>
          </a:blip>
          <a:srcRect t="15245" b="15244"/>
          <a:stretch/>
        </p:blipFill>
        <p:spPr>
          <a:xfrm>
            <a:off x="-387" y="23435"/>
            <a:ext cx="24382800" cy="11298611"/>
          </a:xfrm>
          <a:prstGeom prst="rect">
            <a:avLst/>
          </a:prstGeom>
          <a:noFill/>
          <a:ln>
            <a:noFill/>
          </a:ln>
        </p:spPr>
      </p:pic>
      <p:sp>
        <p:nvSpPr>
          <p:cNvPr id="126" name="Google Shape;126;p15"/>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27" name="Google Shape;127;p15"/>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28" name="Google Shape;128;p15"/>
          <p:cNvSpPr txBox="1">
            <a:spLocks noGrp="1"/>
          </p:cNvSpPr>
          <p:nvPr>
            <p:ph type="ctrTitle"/>
          </p:nvPr>
        </p:nvSpPr>
        <p:spPr>
          <a:xfrm>
            <a:off x="1385511" y="10042450"/>
            <a:ext cx="17782086" cy="164325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7200"/>
              <a:buFont typeface="Arial Narrow"/>
              <a:buNone/>
              <a:defRPr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5"/>
          <p:cNvSpPr txBox="1">
            <a:spLocks noGrp="1"/>
          </p:cNvSpPr>
          <p:nvPr>
            <p:ph type="subTitle" idx="1"/>
          </p:nvPr>
        </p:nvSpPr>
        <p:spPr>
          <a:xfrm>
            <a:off x="1385511" y="11824134"/>
            <a:ext cx="17782086" cy="99809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0" name="Google Shape;130;p15" descr="Kouvola Innovation logo"/>
          <p:cNvPicPr preferRelativeResize="0"/>
          <p:nvPr/>
        </p:nvPicPr>
        <p:blipFill rotWithShape="1">
          <a:blip r:embed="rId3">
            <a:alphaModFix/>
          </a:blip>
          <a:srcRect/>
          <a:stretch/>
        </p:blipFill>
        <p:spPr>
          <a:xfrm>
            <a:off x="19846843" y="11799332"/>
            <a:ext cx="3856710" cy="10228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20"/>
        <p:cNvGrpSpPr/>
        <p:nvPr/>
      </p:nvGrpSpPr>
      <p:grpSpPr>
        <a:xfrm>
          <a:off x="0" y="0"/>
          <a:ext cx="0" cy="0"/>
          <a:chOff x="0" y="0"/>
          <a:chExt cx="0" cy="0"/>
        </a:xfrm>
      </p:grpSpPr>
      <p:grpSp>
        <p:nvGrpSpPr>
          <p:cNvPr id="21" name="Google Shape;21;p10"/>
          <p:cNvGrpSpPr/>
          <p:nvPr/>
        </p:nvGrpSpPr>
        <p:grpSpPr>
          <a:xfrm>
            <a:off x="0" y="-18854"/>
            <a:ext cx="24382800" cy="13734854"/>
            <a:chOff x="0" y="-18854"/>
            <a:chExt cx="24382800" cy="13734854"/>
          </a:xfrm>
        </p:grpSpPr>
        <p:sp>
          <p:nvSpPr>
            <p:cNvPr id="22" name="Google Shape;22;p10"/>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23" name="Google Shape;23;p10"/>
            <p:cNvSpPr/>
            <p:nvPr/>
          </p:nvSpPr>
          <p:spPr>
            <a:xfrm>
              <a:off x="6366" y="12001102"/>
              <a:ext cx="24376434" cy="1714898"/>
            </a:xfrm>
            <a:custGeom>
              <a:avLst/>
              <a:gdLst/>
              <a:ahLst/>
              <a:cxnLst/>
              <a:rect l="l" t="t" r="r" b="b"/>
              <a:pathLst>
                <a:path w="67711" h="4767" extrusionOk="0">
                  <a:moveTo>
                    <a:pt x="0" y="4767"/>
                  </a:moveTo>
                  <a:lnTo>
                    <a:pt x="67711" y="4767"/>
                  </a:lnTo>
                  <a:lnTo>
                    <a:pt x="67711" y="0"/>
                  </a:lnTo>
                  <a:lnTo>
                    <a:pt x="0" y="4767"/>
                  </a:lnTo>
                  <a:close/>
                </a:path>
              </a:pathLst>
            </a:custGeom>
            <a:solidFill>
              <a:srgbClr val="14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grpSp>
      <p:sp>
        <p:nvSpPr>
          <p:cNvPr id="24" name="Google Shape;24;p10"/>
          <p:cNvSpPr txBox="1">
            <a:spLocks noGrp="1"/>
          </p:cNvSpPr>
          <p:nvPr>
            <p:ph type="title"/>
          </p:nvPr>
        </p:nvSpPr>
        <p:spPr>
          <a:xfrm>
            <a:off x="1403498" y="2116907"/>
            <a:ext cx="21063310" cy="211905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8800"/>
              <a:buFont typeface="Arial Narrow"/>
              <a:buNone/>
              <a:defRPr sz="8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1403498" y="4373525"/>
            <a:ext cx="21063310" cy="7733902"/>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1"/>
        <p:cNvGrpSpPr/>
        <p:nvPr/>
      </p:nvGrpSpPr>
      <p:grpSpPr>
        <a:xfrm>
          <a:off x="0" y="0"/>
          <a:ext cx="0" cy="0"/>
          <a:chOff x="0" y="0"/>
          <a:chExt cx="0" cy="0"/>
        </a:xfrm>
      </p:grpSpPr>
      <p:sp>
        <p:nvSpPr>
          <p:cNvPr id="132" name="Google Shape;132;p17"/>
          <p:cNvSpPr txBox="1">
            <a:spLocks noGrp="1"/>
          </p:cNvSpPr>
          <p:nvPr>
            <p:ph type="body" idx="1"/>
          </p:nvPr>
        </p:nvSpPr>
        <p:spPr>
          <a:xfrm>
            <a:off x="1382233" y="4267200"/>
            <a:ext cx="10562117" cy="90678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17"/>
          <p:cNvSpPr>
            <a:spLocks noGrp="1"/>
          </p:cNvSpPr>
          <p:nvPr>
            <p:ph type="pic" idx="2"/>
          </p:nvPr>
        </p:nvSpPr>
        <p:spPr>
          <a:xfrm>
            <a:off x="12192000" y="1696826"/>
            <a:ext cx="12190413" cy="12019174"/>
          </a:xfrm>
          <a:prstGeom prst="parallelogram">
            <a:avLst>
              <a:gd name="adj" fmla="val 7412"/>
            </a:avLst>
          </a:prstGeom>
          <a:solidFill>
            <a:srgbClr val="F2F2F2"/>
          </a:solidFill>
          <a:ln>
            <a:noFill/>
          </a:ln>
        </p:spPr>
      </p:sp>
      <p:sp>
        <p:nvSpPr>
          <p:cNvPr id="134" name="Google Shape;134;p17"/>
          <p:cNvSpPr txBox="1">
            <a:spLocks noGrp="1"/>
          </p:cNvSpPr>
          <p:nvPr>
            <p:ph type="title"/>
          </p:nvPr>
        </p:nvSpPr>
        <p:spPr>
          <a:xfrm>
            <a:off x="1382233" y="1696825"/>
            <a:ext cx="10562117" cy="236082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p:nvPr/>
        </p:nvSpPr>
        <p:spPr>
          <a:xfrm>
            <a:off x="23488073" y="1696825"/>
            <a:ext cx="894339" cy="12019174"/>
          </a:xfrm>
          <a:custGeom>
            <a:avLst/>
            <a:gdLst/>
            <a:ahLst/>
            <a:cxnLst/>
            <a:rect l="l" t="t" r="r" b="b"/>
            <a:pathLst>
              <a:path w="888999" h="12019174" extrusionOk="0">
                <a:moveTo>
                  <a:pt x="0" y="12019174"/>
                </a:moveTo>
                <a:lnTo>
                  <a:pt x="888999" y="0"/>
                </a:lnTo>
                <a:lnTo>
                  <a:pt x="888999" y="12019174"/>
                </a:lnTo>
                <a:lnTo>
                  <a:pt x="0" y="12019174"/>
                </a:lnTo>
                <a:close/>
              </a:path>
            </a:pathLst>
          </a:custGeom>
          <a:solidFill>
            <a:srgbClr val="CEFF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Kuvatekstillinen kuva nega">
  <p:cSld name="Kuvatekstillinen kuva nega">
    <p:bg>
      <p:bgPr>
        <a:solidFill>
          <a:srgbClr val="000000"/>
        </a:solidFill>
        <a:effectLst/>
      </p:bgPr>
    </p:bg>
    <p:spTree>
      <p:nvGrpSpPr>
        <p:cNvPr id="1" name="Shape 136"/>
        <p:cNvGrpSpPr/>
        <p:nvPr/>
      </p:nvGrpSpPr>
      <p:grpSpPr>
        <a:xfrm>
          <a:off x="0" y="0"/>
          <a:ext cx="0" cy="0"/>
          <a:chOff x="0" y="0"/>
          <a:chExt cx="0" cy="0"/>
        </a:xfrm>
      </p:grpSpPr>
      <p:sp>
        <p:nvSpPr>
          <p:cNvPr id="137" name="Google Shape;137;p18"/>
          <p:cNvSpPr/>
          <p:nvPr/>
        </p:nvSpPr>
        <p:spPr>
          <a:xfrm>
            <a:off x="23488073" y="1696825"/>
            <a:ext cx="894339" cy="12019174"/>
          </a:xfrm>
          <a:custGeom>
            <a:avLst/>
            <a:gdLst/>
            <a:ahLst/>
            <a:cxnLst/>
            <a:rect l="l" t="t" r="r" b="b"/>
            <a:pathLst>
              <a:path w="888999" h="12019174" extrusionOk="0">
                <a:moveTo>
                  <a:pt x="0" y="12019174"/>
                </a:moveTo>
                <a:lnTo>
                  <a:pt x="888999" y="0"/>
                </a:lnTo>
                <a:lnTo>
                  <a:pt x="888999" y="12019174"/>
                </a:lnTo>
                <a:lnTo>
                  <a:pt x="0" y="12019174"/>
                </a:lnTo>
                <a:close/>
              </a:path>
            </a:pathLst>
          </a:custGeom>
          <a:solidFill>
            <a:srgbClr val="CEFF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138" name="Google Shape;138;p18"/>
          <p:cNvSpPr txBox="1">
            <a:spLocks noGrp="1"/>
          </p:cNvSpPr>
          <p:nvPr>
            <p:ph type="title"/>
          </p:nvPr>
        </p:nvSpPr>
        <p:spPr>
          <a:xfrm>
            <a:off x="1382233" y="1696825"/>
            <a:ext cx="10562117" cy="236082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8800"/>
              <a:buFont typeface="Arial Narr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body" idx="1"/>
          </p:nvPr>
        </p:nvSpPr>
        <p:spPr>
          <a:xfrm>
            <a:off x="1382233" y="4267200"/>
            <a:ext cx="10562117" cy="9067800"/>
          </a:xfrm>
          <a:prstGeom prst="rect">
            <a:avLst/>
          </a:prstGeom>
          <a:noFill/>
          <a:ln>
            <a:noFill/>
          </a:ln>
        </p:spPr>
        <p:txBody>
          <a:bodyPr spcFirstLastPara="1" wrap="square" lIns="0" tIns="0" rIns="0" bIns="0" anchor="t" anchorCtr="0">
            <a:noAutofit/>
          </a:bodyPr>
          <a:lstStyle>
            <a:lvl1pPr marL="457200" lvl="0" indent="-482600" algn="l">
              <a:lnSpc>
                <a:spcPct val="100000"/>
              </a:lnSpc>
              <a:spcBef>
                <a:spcPts val="0"/>
              </a:spcBef>
              <a:spcAft>
                <a:spcPts val="0"/>
              </a:spcAft>
              <a:buClr>
                <a:schemeClr val="lt1"/>
              </a:buClr>
              <a:buSzPts val="4000"/>
              <a:buChar char="•"/>
              <a:defRPr>
                <a:solidFill>
                  <a:schemeClr val="lt1"/>
                </a:solidFill>
              </a:defRPr>
            </a:lvl1pPr>
            <a:lvl2pPr marL="914400" lvl="1" indent="-482600" algn="l">
              <a:lnSpc>
                <a:spcPct val="100000"/>
              </a:lnSpc>
              <a:spcBef>
                <a:spcPts val="0"/>
              </a:spcBef>
              <a:spcAft>
                <a:spcPts val="0"/>
              </a:spcAft>
              <a:buClr>
                <a:schemeClr val="lt1"/>
              </a:buClr>
              <a:buSzPts val="4000"/>
              <a:buChar char="•"/>
              <a:defRPr>
                <a:solidFill>
                  <a:schemeClr val="lt1"/>
                </a:solidFill>
              </a:defRPr>
            </a:lvl2pPr>
            <a:lvl3pPr marL="1371600" lvl="2" indent="-482600" algn="l">
              <a:lnSpc>
                <a:spcPct val="100000"/>
              </a:lnSpc>
              <a:spcBef>
                <a:spcPts val="0"/>
              </a:spcBef>
              <a:spcAft>
                <a:spcPts val="0"/>
              </a:spcAft>
              <a:buClr>
                <a:schemeClr val="lt1"/>
              </a:buClr>
              <a:buSzPts val="4000"/>
              <a:buChar char="•"/>
              <a:defRPr>
                <a:solidFill>
                  <a:schemeClr val="lt1"/>
                </a:solidFill>
              </a:defRPr>
            </a:lvl3pPr>
            <a:lvl4pPr marL="1828800" lvl="3" indent="-482600" algn="l">
              <a:lnSpc>
                <a:spcPct val="100000"/>
              </a:lnSpc>
              <a:spcBef>
                <a:spcPts val="0"/>
              </a:spcBef>
              <a:spcAft>
                <a:spcPts val="0"/>
              </a:spcAft>
              <a:buClr>
                <a:schemeClr val="lt1"/>
              </a:buClr>
              <a:buSzPts val="4000"/>
              <a:buChar char="•"/>
              <a:defRPr>
                <a:solidFill>
                  <a:schemeClr val="lt1"/>
                </a:solidFill>
              </a:defRPr>
            </a:lvl4pPr>
            <a:lvl5pPr marL="2286000" lvl="4" indent="-482600" algn="l">
              <a:lnSpc>
                <a:spcPct val="100000"/>
              </a:lnSpc>
              <a:spcBef>
                <a:spcPts val="0"/>
              </a:spcBef>
              <a:spcAft>
                <a:spcPts val="0"/>
              </a:spcAft>
              <a:buClr>
                <a:schemeClr val="lt1"/>
              </a:buClr>
              <a:buSzPts val="4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18"/>
          <p:cNvSpPr>
            <a:spLocks noGrp="1"/>
          </p:cNvSpPr>
          <p:nvPr>
            <p:ph type="pic" idx="2"/>
          </p:nvPr>
        </p:nvSpPr>
        <p:spPr>
          <a:xfrm>
            <a:off x="12192000" y="1696826"/>
            <a:ext cx="12190413" cy="12019174"/>
          </a:xfrm>
          <a:prstGeom prst="parallelogram">
            <a:avLst>
              <a:gd name="adj" fmla="val 7412"/>
            </a:avLst>
          </a:prstGeom>
          <a:solidFill>
            <a:srgbClr val="F2F2F2"/>
          </a:solidFill>
          <a:ln>
            <a:noFill/>
          </a:ln>
        </p:spPr>
      </p:sp>
      <p:pic>
        <p:nvPicPr>
          <p:cNvPr id="141" name="Google Shape;141;p18" descr="Kouvola Innovation logo"/>
          <p:cNvPicPr preferRelativeResize="0"/>
          <p:nvPr/>
        </p:nvPicPr>
        <p:blipFill rotWithShape="1">
          <a:blip r:embed="rId2">
            <a:alphaModFix/>
          </a:blip>
          <a:srcRect/>
          <a:stretch/>
        </p:blipFill>
        <p:spPr>
          <a:xfrm>
            <a:off x="20279857" y="650345"/>
            <a:ext cx="3093127" cy="82037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aksi sisältökohdetta ilman viisteitä">
  <p:cSld name="Kaksi sisältökohdetta ilman viisteitä">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1360967" y="2135957"/>
            <a:ext cx="21105841" cy="211905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0"/>
          <p:cNvSpPr txBox="1">
            <a:spLocks noGrp="1"/>
          </p:cNvSpPr>
          <p:nvPr>
            <p:ph type="body" idx="1"/>
          </p:nvPr>
        </p:nvSpPr>
        <p:spPr>
          <a:xfrm>
            <a:off x="1360967" y="4419600"/>
            <a:ext cx="10313797" cy="7695802"/>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20"/>
          <p:cNvSpPr txBox="1">
            <a:spLocks noGrp="1"/>
          </p:cNvSpPr>
          <p:nvPr>
            <p:ph type="body" idx="2"/>
          </p:nvPr>
        </p:nvSpPr>
        <p:spPr>
          <a:xfrm>
            <a:off x="12148377" y="4419600"/>
            <a:ext cx="10313797" cy="7695801"/>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Kuva">
  <p:cSld name="Kuva">
    <p:spTree>
      <p:nvGrpSpPr>
        <p:cNvPr id="1" name="Shape 146"/>
        <p:cNvGrpSpPr/>
        <p:nvPr/>
      </p:nvGrpSpPr>
      <p:grpSpPr>
        <a:xfrm>
          <a:off x="0" y="0"/>
          <a:ext cx="0" cy="0"/>
          <a:chOff x="0" y="0"/>
          <a:chExt cx="0" cy="0"/>
        </a:xfrm>
      </p:grpSpPr>
      <p:grpSp>
        <p:nvGrpSpPr>
          <p:cNvPr id="147" name="Google Shape;147;p22"/>
          <p:cNvGrpSpPr/>
          <p:nvPr/>
        </p:nvGrpSpPr>
        <p:grpSpPr>
          <a:xfrm>
            <a:off x="0" y="-18854"/>
            <a:ext cx="24382800" cy="13734854"/>
            <a:chOff x="0" y="-18854"/>
            <a:chExt cx="24382800" cy="13734854"/>
          </a:xfrm>
        </p:grpSpPr>
        <p:sp>
          <p:nvSpPr>
            <p:cNvPr id="148" name="Google Shape;148;p22"/>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49" name="Google Shape;149;p22"/>
            <p:cNvSpPr/>
            <p:nvPr/>
          </p:nvSpPr>
          <p:spPr>
            <a:xfrm>
              <a:off x="6366" y="12001102"/>
              <a:ext cx="24376434" cy="1714898"/>
            </a:xfrm>
            <a:custGeom>
              <a:avLst/>
              <a:gdLst/>
              <a:ahLst/>
              <a:cxnLst/>
              <a:rect l="l" t="t" r="r" b="b"/>
              <a:pathLst>
                <a:path w="67711" h="4767" extrusionOk="0">
                  <a:moveTo>
                    <a:pt x="0" y="4767"/>
                  </a:moveTo>
                  <a:lnTo>
                    <a:pt x="67711" y="4767"/>
                  </a:lnTo>
                  <a:lnTo>
                    <a:pt x="67711" y="0"/>
                  </a:lnTo>
                  <a:lnTo>
                    <a:pt x="0" y="4767"/>
                  </a:lnTo>
                  <a:close/>
                </a:path>
              </a:pathLst>
            </a:custGeom>
            <a:solidFill>
              <a:srgbClr val="14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grpSp>
      <p:sp>
        <p:nvSpPr>
          <p:cNvPr id="150" name="Google Shape;150;p22"/>
          <p:cNvSpPr>
            <a:spLocks noGrp="1"/>
          </p:cNvSpPr>
          <p:nvPr>
            <p:ph type="pic" idx="2"/>
          </p:nvPr>
        </p:nvSpPr>
        <p:spPr>
          <a:xfrm>
            <a:off x="-1490" y="-20442"/>
            <a:ext cx="24387858" cy="13736441"/>
          </a:xfrm>
          <a:prstGeom prst="rect">
            <a:avLst/>
          </a:prstGeom>
          <a:solidFill>
            <a:srgbClr val="F2F2F2"/>
          </a:solidFill>
          <a:ln>
            <a:noFill/>
          </a:ln>
        </p:spPr>
      </p:sp>
      <p:pic>
        <p:nvPicPr>
          <p:cNvPr id="151" name="Google Shape;151;p22" descr="Kouvola Innovation logo"/>
          <p:cNvPicPr preferRelativeResize="0"/>
          <p:nvPr/>
        </p:nvPicPr>
        <p:blipFill rotWithShape="1">
          <a:blip r:embed="rId2">
            <a:alphaModFix/>
          </a:blip>
          <a:srcRect/>
          <a:stretch/>
        </p:blipFill>
        <p:spPr>
          <a:xfrm>
            <a:off x="20285445" y="651889"/>
            <a:ext cx="3082781" cy="81762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Kuva nega">
  <p:cSld name="Kuva nega">
    <p:spTree>
      <p:nvGrpSpPr>
        <p:cNvPr id="1" name="Shape 152"/>
        <p:cNvGrpSpPr/>
        <p:nvPr/>
      </p:nvGrpSpPr>
      <p:grpSpPr>
        <a:xfrm>
          <a:off x="0" y="0"/>
          <a:ext cx="0" cy="0"/>
          <a:chOff x="0" y="0"/>
          <a:chExt cx="0" cy="0"/>
        </a:xfrm>
      </p:grpSpPr>
      <p:grpSp>
        <p:nvGrpSpPr>
          <p:cNvPr id="153" name="Google Shape;153;p23"/>
          <p:cNvGrpSpPr/>
          <p:nvPr/>
        </p:nvGrpSpPr>
        <p:grpSpPr>
          <a:xfrm>
            <a:off x="0" y="-18854"/>
            <a:ext cx="24382800" cy="13734854"/>
            <a:chOff x="0" y="-18854"/>
            <a:chExt cx="24382800" cy="13734854"/>
          </a:xfrm>
        </p:grpSpPr>
        <p:sp>
          <p:nvSpPr>
            <p:cNvPr id="154" name="Google Shape;154;p23"/>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55" name="Google Shape;155;p23"/>
            <p:cNvSpPr/>
            <p:nvPr/>
          </p:nvSpPr>
          <p:spPr>
            <a:xfrm>
              <a:off x="6366" y="12001102"/>
              <a:ext cx="24376434" cy="1714898"/>
            </a:xfrm>
            <a:custGeom>
              <a:avLst/>
              <a:gdLst/>
              <a:ahLst/>
              <a:cxnLst/>
              <a:rect l="l" t="t" r="r" b="b"/>
              <a:pathLst>
                <a:path w="67711" h="4767" extrusionOk="0">
                  <a:moveTo>
                    <a:pt x="0" y="4767"/>
                  </a:moveTo>
                  <a:lnTo>
                    <a:pt x="67711" y="4767"/>
                  </a:lnTo>
                  <a:lnTo>
                    <a:pt x="67711" y="0"/>
                  </a:lnTo>
                  <a:lnTo>
                    <a:pt x="0" y="4767"/>
                  </a:lnTo>
                  <a:close/>
                </a:path>
              </a:pathLst>
            </a:custGeom>
            <a:solidFill>
              <a:srgbClr val="14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grpSp>
      <p:sp>
        <p:nvSpPr>
          <p:cNvPr id="156" name="Google Shape;156;p23"/>
          <p:cNvSpPr>
            <a:spLocks noGrp="1"/>
          </p:cNvSpPr>
          <p:nvPr>
            <p:ph type="pic" idx="2"/>
          </p:nvPr>
        </p:nvSpPr>
        <p:spPr>
          <a:xfrm>
            <a:off x="-1490" y="-20442"/>
            <a:ext cx="24387858" cy="13736441"/>
          </a:xfrm>
          <a:prstGeom prst="rect">
            <a:avLst/>
          </a:prstGeom>
          <a:solidFill>
            <a:srgbClr val="F2F2F2"/>
          </a:solidFill>
          <a:ln>
            <a:noFill/>
          </a:ln>
        </p:spPr>
      </p:sp>
      <p:pic>
        <p:nvPicPr>
          <p:cNvPr id="157" name="Google Shape;157;p23" descr="Kouvola Innovation logo"/>
          <p:cNvPicPr preferRelativeResize="0"/>
          <p:nvPr/>
        </p:nvPicPr>
        <p:blipFill rotWithShape="1">
          <a:blip r:embed="rId2">
            <a:alphaModFix/>
          </a:blip>
          <a:srcRect/>
          <a:stretch/>
        </p:blipFill>
        <p:spPr>
          <a:xfrm>
            <a:off x="20279857" y="650345"/>
            <a:ext cx="3093127" cy="82037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Otsikko ja sisältö nega">
  <p:cSld name="Otsikko ja sisältö nega">
    <p:bg>
      <p:bgPr>
        <a:solidFill>
          <a:schemeClr val="dk2"/>
        </a:solidFill>
        <a:effectLst/>
      </p:bgPr>
    </p:bg>
    <p:spTree>
      <p:nvGrpSpPr>
        <p:cNvPr id="1" name="Shape 158"/>
        <p:cNvGrpSpPr/>
        <p:nvPr/>
      </p:nvGrpSpPr>
      <p:grpSpPr>
        <a:xfrm>
          <a:off x="0" y="0"/>
          <a:ext cx="0" cy="0"/>
          <a:chOff x="0" y="0"/>
          <a:chExt cx="0" cy="0"/>
        </a:xfrm>
      </p:grpSpPr>
      <p:grpSp>
        <p:nvGrpSpPr>
          <p:cNvPr id="159" name="Google Shape;159;p26"/>
          <p:cNvGrpSpPr/>
          <p:nvPr/>
        </p:nvGrpSpPr>
        <p:grpSpPr>
          <a:xfrm>
            <a:off x="0" y="-18854"/>
            <a:ext cx="24382800" cy="13734854"/>
            <a:chOff x="0" y="-18854"/>
            <a:chExt cx="24382800" cy="13734854"/>
          </a:xfrm>
        </p:grpSpPr>
        <p:sp>
          <p:nvSpPr>
            <p:cNvPr id="160" name="Google Shape;160;p26"/>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161" name="Google Shape;161;p26"/>
            <p:cNvSpPr/>
            <p:nvPr/>
          </p:nvSpPr>
          <p:spPr>
            <a:xfrm>
              <a:off x="6366" y="12001102"/>
              <a:ext cx="24376434" cy="1714898"/>
            </a:xfrm>
            <a:custGeom>
              <a:avLst/>
              <a:gdLst/>
              <a:ahLst/>
              <a:cxnLst/>
              <a:rect l="l" t="t" r="r" b="b"/>
              <a:pathLst>
                <a:path w="67711" h="4767" extrusionOk="0">
                  <a:moveTo>
                    <a:pt x="0" y="4767"/>
                  </a:moveTo>
                  <a:lnTo>
                    <a:pt x="67711" y="4767"/>
                  </a:lnTo>
                  <a:lnTo>
                    <a:pt x="67711" y="0"/>
                  </a:lnTo>
                  <a:lnTo>
                    <a:pt x="0" y="4767"/>
                  </a:lnTo>
                  <a:close/>
                </a:path>
              </a:pathLst>
            </a:custGeom>
            <a:solidFill>
              <a:srgbClr val="14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grpSp>
      <p:sp>
        <p:nvSpPr>
          <p:cNvPr id="162" name="Google Shape;162;p26"/>
          <p:cNvSpPr txBox="1">
            <a:spLocks noGrp="1"/>
          </p:cNvSpPr>
          <p:nvPr>
            <p:ph type="title"/>
          </p:nvPr>
        </p:nvSpPr>
        <p:spPr>
          <a:xfrm>
            <a:off x="1360967" y="2135957"/>
            <a:ext cx="21105841" cy="211905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3" name="Google Shape;163;p26" descr="Kouvola Innovation logo"/>
          <p:cNvPicPr preferRelativeResize="0"/>
          <p:nvPr/>
        </p:nvPicPr>
        <p:blipFill rotWithShape="1">
          <a:blip r:embed="rId2">
            <a:alphaModFix/>
          </a:blip>
          <a:srcRect/>
          <a:stretch/>
        </p:blipFill>
        <p:spPr>
          <a:xfrm>
            <a:off x="20279857" y="650345"/>
            <a:ext cx="3093127" cy="820373"/>
          </a:xfrm>
          <a:prstGeom prst="rect">
            <a:avLst/>
          </a:prstGeom>
          <a:noFill/>
          <a:ln>
            <a:noFill/>
          </a:ln>
        </p:spPr>
      </p:pic>
      <p:sp>
        <p:nvSpPr>
          <p:cNvPr id="164" name="Google Shape;164;p26"/>
          <p:cNvSpPr txBox="1">
            <a:spLocks noGrp="1"/>
          </p:cNvSpPr>
          <p:nvPr>
            <p:ph type="body" idx="1"/>
          </p:nvPr>
        </p:nvSpPr>
        <p:spPr>
          <a:xfrm>
            <a:off x="1360967" y="4373525"/>
            <a:ext cx="21105841" cy="7733902"/>
          </a:xfrm>
          <a:prstGeom prst="rect">
            <a:avLst/>
          </a:prstGeom>
          <a:noFill/>
          <a:ln>
            <a:noFill/>
          </a:ln>
        </p:spPr>
        <p:txBody>
          <a:bodyPr spcFirstLastPara="1" wrap="square" lIns="0" tIns="0" rIns="0" bIns="0" anchor="t" anchorCtr="0">
            <a:noAutofit/>
          </a:bodyPr>
          <a:lstStyle>
            <a:lvl1pPr marL="457200" lvl="0" indent="-482600" algn="l">
              <a:lnSpc>
                <a:spcPct val="100000"/>
              </a:lnSpc>
              <a:spcBef>
                <a:spcPts val="0"/>
              </a:spcBef>
              <a:spcAft>
                <a:spcPts val="0"/>
              </a:spcAft>
              <a:buClr>
                <a:schemeClr val="lt1"/>
              </a:buClr>
              <a:buSzPts val="4000"/>
              <a:buChar char="•"/>
              <a:defRPr>
                <a:solidFill>
                  <a:schemeClr val="lt1"/>
                </a:solidFill>
              </a:defRPr>
            </a:lvl1pPr>
            <a:lvl2pPr marL="914400" lvl="1" indent="-482600" algn="l">
              <a:lnSpc>
                <a:spcPct val="100000"/>
              </a:lnSpc>
              <a:spcBef>
                <a:spcPts val="0"/>
              </a:spcBef>
              <a:spcAft>
                <a:spcPts val="0"/>
              </a:spcAft>
              <a:buClr>
                <a:schemeClr val="lt1"/>
              </a:buClr>
              <a:buSzPts val="4000"/>
              <a:buChar char="•"/>
              <a:defRPr>
                <a:solidFill>
                  <a:schemeClr val="lt1"/>
                </a:solidFill>
              </a:defRPr>
            </a:lvl2pPr>
            <a:lvl3pPr marL="1371600" lvl="2" indent="-482600" algn="l">
              <a:lnSpc>
                <a:spcPct val="100000"/>
              </a:lnSpc>
              <a:spcBef>
                <a:spcPts val="0"/>
              </a:spcBef>
              <a:spcAft>
                <a:spcPts val="0"/>
              </a:spcAft>
              <a:buClr>
                <a:schemeClr val="lt1"/>
              </a:buClr>
              <a:buSzPts val="4000"/>
              <a:buChar char="•"/>
              <a:defRPr>
                <a:solidFill>
                  <a:schemeClr val="lt1"/>
                </a:solidFill>
              </a:defRPr>
            </a:lvl3pPr>
            <a:lvl4pPr marL="1828800" lvl="3" indent="-482600" algn="l">
              <a:lnSpc>
                <a:spcPct val="100000"/>
              </a:lnSpc>
              <a:spcBef>
                <a:spcPts val="0"/>
              </a:spcBef>
              <a:spcAft>
                <a:spcPts val="0"/>
              </a:spcAft>
              <a:buClr>
                <a:schemeClr val="lt1"/>
              </a:buClr>
              <a:buSzPts val="4000"/>
              <a:buChar char="•"/>
              <a:defRPr>
                <a:solidFill>
                  <a:schemeClr val="lt1"/>
                </a:solidFill>
              </a:defRPr>
            </a:lvl4pPr>
            <a:lvl5pPr marL="2286000" lvl="4" indent="-482600" algn="l">
              <a:lnSpc>
                <a:spcPct val="100000"/>
              </a:lnSpc>
              <a:spcBef>
                <a:spcPts val="0"/>
              </a:spcBef>
              <a:spcAft>
                <a:spcPts val="0"/>
              </a:spcAft>
              <a:buClr>
                <a:schemeClr val="lt1"/>
              </a:buClr>
              <a:buSzPts val="4000"/>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Lopetus 1">
  <p:cSld name="Lopetus 1">
    <p:bg>
      <p:bgPr>
        <a:solidFill>
          <a:schemeClr val="dk2"/>
        </a:solidFill>
        <a:effectLst/>
      </p:bgPr>
    </p:bg>
    <p:spTree>
      <p:nvGrpSpPr>
        <p:cNvPr id="1" name="Shape 165"/>
        <p:cNvGrpSpPr/>
        <p:nvPr/>
      </p:nvGrpSpPr>
      <p:grpSpPr>
        <a:xfrm>
          <a:off x="0" y="0"/>
          <a:ext cx="0" cy="0"/>
          <a:chOff x="0" y="0"/>
          <a:chExt cx="0" cy="0"/>
        </a:xfrm>
      </p:grpSpPr>
      <p:sp>
        <p:nvSpPr>
          <p:cNvPr id="166" name="Google Shape;166;p27"/>
          <p:cNvSpPr/>
          <p:nvPr/>
        </p:nvSpPr>
        <p:spPr>
          <a:xfrm>
            <a:off x="23488073" y="1696825"/>
            <a:ext cx="894339" cy="12019174"/>
          </a:xfrm>
          <a:custGeom>
            <a:avLst/>
            <a:gdLst/>
            <a:ahLst/>
            <a:cxnLst/>
            <a:rect l="l" t="t" r="r" b="b"/>
            <a:pathLst>
              <a:path w="888999" h="12019174" extrusionOk="0">
                <a:moveTo>
                  <a:pt x="0" y="12019174"/>
                </a:moveTo>
                <a:lnTo>
                  <a:pt x="888999" y="0"/>
                </a:lnTo>
                <a:lnTo>
                  <a:pt x="888999" y="12019174"/>
                </a:lnTo>
                <a:lnTo>
                  <a:pt x="0" y="12019174"/>
                </a:lnTo>
                <a:close/>
              </a:path>
            </a:pathLst>
          </a:custGeom>
          <a:solidFill>
            <a:srgbClr val="CEFF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167" name="Google Shape;167;p27"/>
          <p:cNvSpPr txBox="1">
            <a:spLocks noGrp="1"/>
          </p:cNvSpPr>
          <p:nvPr>
            <p:ph type="title"/>
          </p:nvPr>
        </p:nvSpPr>
        <p:spPr>
          <a:xfrm>
            <a:off x="1382233" y="1696825"/>
            <a:ext cx="10562117" cy="2360825"/>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lt1"/>
              </a:buClr>
              <a:buSzPts val="8800"/>
              <a:buFont typeface="Arial Narrow"/>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7"/>
          <p:cNvSpPr txBox="1">
            <a:spLocks noGrp="1"/>
          </p:cNvSpPr>
          <p:nvPr>
            <p:ph type="body" idx="1"/>
          </p:nvPr>
        </p:nvSpPr>
        <p:spPr>
          <a:xfrm>
            <a:off x="1382233" y="4267200"/>
            <a:ext cx="10562117" cy="870452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4000"/>
              <a:buNone/>
              <a:defRPr b="0">
                <a:solidFill>
                  <a:schemeClr val="lt1"/>
                </a:solidFill>
              </a:defRPr>
            </a:lvl1pPr>
            <a:lvl2pPr marL="914400" lvl="1" indent="-482600" algn="l">
              <a:lnSpc>
                <a:spcPct val="100000"/>
              </a:lnSpc>
              <a:spcBef>
                <a:spcPts val="0"/>
              </a:spcBef>
              <a:spcAft>
                <a:spcPts val="0"/>
              </a:spcAft>
              <a:buClr>
                <a:schemeClr val="lt1"/>
              </a:buClr>
              <a:buSzPts val="4000"/>
              <a:buChar char="•"/>
              <a:defRPr>
                <a:solidFill>
                  <a:schemeClr val="lt1"/>
                </a:solidFill>
              </a:defRPr>
            </a:lvl2pPr>
            <a:lvl3pPr marL="1371600" lvl="2" indent="-482600" algn="l">
              <a:lnSpc>
                <a:spcPct val="100000"/>
              </a:lnSpc>
              <a:spcBef>
                <a:spcPts val="0"/>
              </a:spcBef>
              <a:spcAft>
                <a:spcPts val="0"/>
              </a:spcAft>
              <a:buClr>
                <a:schemeClr val="lt1"/>
              </a:buClr>
              <a:buSzPts val="4000"/>
              <a:buChar char="•"/>
              <a:defRPr>
                <a:solidFill>
                  <a:schemeClr val="lt1"/>
                </a:solidFill>
              </a:defRPr>
            </a:lvl3pPr>
            <a:lvl4pPr marL="1828800" lvl="3" indent="-482600" algn="l">
              <a:lnSpc>
                <a:spcPct val="100000"/>
              </a:lnSpc>
              <a:spcBef>
                <a:spcPts val="0"/>
              </a:spcBef>
              <a:spcAft>
                <a:spcPts val="0"/>
              </a:spcAft>
              <a:buClr>
                <a:schemeClr val="lt1"/>
              </a:buClr>
              <a:buSzPts val="4000"/>
              <a:buChar char="•"/>
              <a:defRPr>
                <a:solidFill>
                  <a:schemeClr val="lt1"/>
                </a:solidFill>
              </a:defRPr>
            </a:lvl4pPr>
            <a:lvl5pPr marL="2286000" lvl="4" indent="-482600" algn="l">
              <a:lnSpc>
                <a:spcPct val="100000"/>
              </a:lnSpc>
              <a:spcBef>
                <a:spcPts val="0"/>
              </a:spcBef>
              <a:spcAft>
                <a:spcPts val="0"/>
              </a:spcAft>
              <a:buClr>
                <a:schemeClr val="lt1"/>
              </a:buClr>
              <a:buSzPts val="4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7"/>
          <p:cNvSpPr>
            <a:spLocks noGrp="1"/>
          </p:cNvSpPr>
          <p:nvPr>
            <p:ph type="pic" idx="2"/>
          </p:nvPr>
        </p:nvSpPr>
        <p:spPr>
          <a:xfrm>
            <a:off x="12192000" y="1696826"/>
            <a:ext cx="12190413" cy="12019174"/>
          </a:xfrm>
          <a:prstGeom prst="parallelogram">
            <a:avLst>
              <a:gd name="adj" fmla="val 7412"/>
            </a:avLst>
          </a:prstGeom>
          <a:solidFill>
            <a:srgbClr val="F2F2F2"/>
          </a:solidFill>
          <a:ln>
            <a:noFill/>
          </a:ln>
        </p:spPr>
      </p:sp>
      <p:pic>
        <p:nvPicPr>
          <p:cNvPr id="170" name="Google Shape;170;p27" descr="Kouvola Innovation logo"/>
          <p:cNvPicPr preferRelativeResize="0"/>
          <p:nvPr/>
        </p:nvPicPr>
        <p:blipFill rotWithShape="1">
          <a:blip r:embed="rId2">
            <a:alphaModFix/>
          </a:blip>
          <a:srcRect/>
          <a:stretch/>
        </p:blipFill>
        <p:spPr>
          <a:xfrm>
            <a:off x="20279857" y="650345"/>
            <a:ext cx="3093127" cy="82037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Lopetus 4">
  <p:cSld name="Lopetus 4">
    <p:spTree>
      <p:nvGrpSpPr>
        <p:cNvPr id="1" name="Shape 171"/>
        <p:cNvGrpSpPr/>
        <p:nvPr/>
      </p:nvGrpSpPr>
      <p:grpSpPr>
        <a:xfrm>
          <a:off x="0" y="0"/>
          <a:ext cx="0" cy="0"/>
          <a:chOff x="0" y="0"/>
          <a:chExt cx="0" cy="0"/>
        </a:xfrm>
      </p:grpSpPr>
      <p:pic>
        <p:nvPicPr>
          <p:cNvPr id="172" name="Google Shape;172;p30" descr="Nainen kävelee laiturilla"/>
          <p:cNvPicPr preferRelativeResize="0"/>
          <p:nvPr/>
        </p:nvPicPr>
        <p:blipFill rotWithShape="1">
          <a:blip r:embed="rId2">
            <a:alphaModFix/>
          </a:blip>
          <a:srcRect/>
          <a:stretch/>
        </p:blipFill>
        <p:spPr>
          <a:xfrm>
            <a:off x="-1" y="0"/>
            <a:ext cx="24382800" cy="9916998"/>
          </a:xfrm>
          <a:prstGeom prst="rect">
            <a:avLst/>
          </a:prstGeom>
          <a:noFill/>
          <a:ln>
            <a:noFill/>
          </a:ln>
        </p:spPr>
      </p:pic>
      <p:sp>
        <p:nvSpPr>
          <p:cNvPr id="173" name="Google Shape;173;p30"/>
          <p:cNvSpPr/>
          <p:nvPr/>
        </p:nvSpPr>
        <p:spPr>
          <a:xfrm>
            <a:off x="0" y="8107054"/>
            <a:ext cx="24382800" cy="5616897"/>
          </a:xfrm>
          <a:custGeom>
            <a:avLst/>
            <a:gdLst/>
            <a:ahLst/>
            <a:cxnLst/>
            <a:rect l="l" t="t" r="r" b="b"/>
            <a:pathLst>
              <a:path w="67733" h="15585" extrusionOk="0">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74" name="Google Shape;174;p30"/>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pic>
        <p:nvPicPr>
          <p:cNvPr id="175" name="Google Shape;175;p30" descr="Kouvola Innovation logo"/>
          <p:cNvPicPr preferRelativeResize="0"/>
          <p:nvPr/>
        </p:nvPicPr>
        <p:blipFill rotWithShape="1">
          <a:blip r:embed="rId3">
            <a:alphaModFix/>
          </a:blip>
          <a:srcRect/>
          <a:stretch/>
        </p:blipFill>
        <p:spPr>
          <a:xfrm>
            <a:off x="1959666" y="3390809"/>
            <a:ext cx="17782086" cy="4716245"/>
          </a:xfrm>
          <a:prstGeom prst="rect">
            <a:avLst/>
          </a:prstGeom>
          <a:noFill/>
          <a:ln>
            <a:noFill/>
          </a:ln>
        </p:spPr>
      </p:pic>
      <p:sp>
        <p:nvSpPr>
          <p:cNvPr id="176" name="Google Shape;176;p30"/>
          <p:cNvSpPr txBox="1">
            <a:spLocks noGrp="1"/>
          </p:cNvSpPr>
          <p:nvPr>
            <p:ph type="ctrTitle"/>
          </p:nvPr>
        </p:nvSpPr>
        <p:spPr>
          <a:xfrm>
            <a:off x="4442690" y="10020753"/>
            <a:ext cx="18079997" cy="1643254"/>
          </a:xfrm>
          <a:prstGeom prst="rect">
            <a:avLst/>
          </a:prstGeom>
          <a:noFill/>
          <a:ln>
            <a:noFill/>
          </a:ln>
        </p:spPr>
        <p:txBody>
          <a:bodyPr spcFirstLastPara="1" wrap="square" lIns="0" tIns="0" rIns="0" bIns="0" anchor="b" anchorCtr="0">
            <a:noAutofit/>
          </a:bodyPr>
          <a:lstStyle>
            <a:lvl1pPr lvl="0" algn="r">
              <a:lnSpc>
                <a:spcPct val="80000"/>
              </a:lnSpc>
              <a:spcBef>
                <a:spcPts val="0"/>
              </a:spcBef>
              <a:spcAft>
                <a:spcPts val="0"/>
              </a:spcAft>
              <a:buClr>
                <a:schemeClr val="lt1"/>
              </a:buClr>
              <a:buSzPts val="9600"/>
              <a:buFont typeface="Arial Narrow"/>
              <a:buNone/>
              <a:defRPr sz="9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0"/>
          <p:cNvSpPr txBox="1">
            <a:spLocks noGrp="1"/>
          </p:cNvSpPr>
          <p:nvPr>
            <p:ph type="subTitle" idx="1"/>
          </p:nvPr>
        </p:nvSpPr>
        <p:spPr>
          <a:xfrm>
            <a:off x="4442690" y="11728549"/>
            <a:ext cx="18079997" cy="998092"/>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dk1"/>
              </a:buClr>
              <a:buSzPts val="2000"/>
              <a:buNone/>
              <a:defRPr sz="2000"/>
            </a:lvl2pPr>
            <a:lvl3pPr lvl="2" algn="ctr">
              <a:lnSpc>
                <a:spcPct val="100000"/>
              </a:lnSpc>
              <a:spcBef>
                <a:spcPts val="0"/>
              </a:spcBef>
              <a:spcAft>
                <a:spcPts val="0"/>
              </a:spcAft>
              <a:buClr>
                <a:schemeClr val="dk1"/>
              </a:buClr>
              <a:buSzPts val="1800"/>
              <a:buNone/>
              <a:defRPr sz="1800"/>
            </a:lvl3pPr>
            <a:lvl4pPr lvl="3" algn="ctr">
              <a:lnSpc>
                <a:spcPct val="100000"/>
              </a:lnSpc>
              <a:spcBef>
                <a:spcPts val="0"/>
              </a:spcBef>
              <a:spcAft>
                <a:spcPts val="0"/>
              </a:spcAft>
              <a:buClr>
                <a:schemeClr val="dk1"/>
              </a:buClr>
              <a:buSzPts val="1600"/>
              <a:buNone/>
              <a:defRPr sz="1600"/>
            </a:lvl4pPr>
            <a:lvl5pPr lvl="4" algn="ctr">
              <a:lnSpc>
                <a:spcPct val="10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78"/>
        <p:cNvGrpSpPr/>
        <p:nvPr/>
      </p:nvGrpSpPr>
      <p:grpSpPr>
        <a:xfrm>
          <a:off x="0" y="0"/>
          <a:ext cx="0" cy="0"/>
          <a:chOff x="0" y="0"/>
          <a:chExt cx="0" cy="0"/>
        </a:xfrm>
      </p:grpSpPr>
      <p:sp>
        <p:nvSpPr>
          <p:cNvPr id="179" name="Google Shape;179;g3a186ba6496_0_77"/>
          <p:cNvSpPr txBox="1">
            <a:spLocks noGrp="1"/>
          </p:cNvSpPr>
          <p:nvPr>
            <p:ph type="body" idx="1"/>
          </p:nvPr>
        </p:nvSpPr>
        <p:spPr>
          <a:xfrm>
            <a:off x="1708488" y="5204400"/>
            <a:ext cx="9930000" cy="6009600"/>
          </a:xfrm>
          <a:prstGeom prst="rect">
            <a:avLst/>
          </a:prstGeom>
          <a:noFill/>
          <a:ln>
            <a:noFill/>
          </a:ln>
        </p:spPr>
        <p:txBody>
          <a:bodyPr spcFirstLastPara="1" wrap="square" lIns="0" tIns="0" rIns="0" bIns="0" anchor="t" anchorCtr="0">
            <a:noAutofit/>
          </a:bodyPr>
          <a:lstStyle>
            <a:lvl1pPr marL="457200" lvl="0" indent="-482600" algn="l">
              <a:lnSpc>
                <a:spcPct val="115000"/>
              </a:lnSpc>
              <a:spcBef>
                <a:spcPts val="0"/>
              </a:spcBef>
              <a:spcAft>
                <a:spcPts val="0"/>
              </a:spcAft>
              <a:buSzPts val="4000"/>
              <a:buChar char="•"/>
              <a:defRPr/>
            </a:lvl1pPr>
            <a:lvl2pPr marL="914400" lvl="1" indent="-482600" algn="l">
              <a:lnSpc>
                <a:spcPct val="115000"/>
              </a:lnSpc>
              <a:spcBef>
                <a:spcPts val="1200"/>
              </a:spcBef>
              <a:spcAft>
                <a:spcPts val="0"/>
              </a:spcAft>
              <a:buSzPts val="4000"/>
              <a:buChar char="•"/>
              <a:defRPr/>
            </a:lvl2pPr>
            <a:lvl3pPr marL="1371600" lvl="2" indent="-482600" algn="l">
              <a:lnSpc>
                <a:spcPct val="115000"/>
              </a:lnSpc>
              <a:spcBef>
                <a:spcPts val="1200"/>
              </a:spcBef>
              <a:spcAft>
                <a:spcPts val="0"/>
              </a:spcAft>
              <a:buSzPts val="4000"/>
              <a:buChar char="•"/>
              <a:defRPr/>
            </a:lvl3pPr>
            <a:lvl4pPr marL="1828800" lvl="3" indent="-482600" algn="l">
              <a:lnSpc>
                <a:spcPct val="115000"/>
              </a:lnSpc>
              <a:spcBef>
                <a:spcPts val="1200"/>
              </a:spcBef>
              <a:spcAft>
                <a:spcPts val="0"/>
              </a:spcAft>
              <a:buSzPts val="4000"/>
              <a:buChar char="•"/>
              <a:defRPr/>
            </a:lvl4pPr>
            <a:lvl5pPr marL="2286000" lvl="4" indent="-482600" algn="l">
              <a:lnSpc>
                <a:spcPct val="115000"/>
              </a:lnSpc>
              <a:spcBef>
                <a:spcPts val="1200"/>
              </a:spcBef>
              <a:spcAft>
                <a:spcPts val="0"/>
              </a:spcAft>
              <a:buSzPts val="4000"/>
              <a:buChar char="•"/>
              <a:defRPr/>
            </a:lvl5pPr>
            <a:lvl6pPr marL="2743200" lvl="5" indent="-342900" algn="l">
              <a:lnSpc>
                <a:spcPct val="115000"/>
              </a:lnSpc>
              <a:spcBef>
                <a:spcPts val="1200"/>
              </a:spcBef>
              <a:spcAft>
                <a:spcPts val="0"/>
              </a:spcAft>
              <a:buSzPts val="1800"/>
              <a:buChar char="•"/>
              <a:defRPr/>
            </a:lvl6pPr>
            <a:lvl7pPr marL="3200400" lvl="6" indent="-342900" algn="l">
              <a:lnSpc>
                <a:spcPct val="115000"/>
              </a:lnSpc>
              <a:spcBef>
                <a:spcPts val="1200"/>
              </a:spcBef>
              <a:spcAft>
                <a:spcPts val="0"/>
              </a:spcAft>
              <a:buSzPts val="1800"/>
              <a:buChar char="•"/>
              <a:defRPr/>
            </a:lvl7pPr>
            <a:lvl8pPr marL="3657600" lvl="7" indent="-342900" algn="l">
              <a:lnSpc>
                <a:spcPct val="115000"/>
              </a:lnSpc>
              <a:spcBef>
                <a:spcPts val="1200"/>
              </a:spcBef>
              <a:spcAft>
                <a:spcPts val="0"/>
              </a:spcAft>
              <a:buSzPts val="1800"/>
              <a:buChar char="•"/>
              <a:defRPr/>
            </a:lvl8pPr>
            <a:lvl9pPr marL="4114800" lvl="8" indent="-342900" algn="l">
              <a:lnSpc>
                <a:spcPct val="115000"/>
              </a:lnSpc>
              <a:spcBef>
                <a:spcPts val="1200"/>
              </a:spcBef>
              <a:spcAft>
                <a:spcPts val="1200"/>
              </a:spcAft>
              <a:buSzPts val="1800"/>
              <a:buChar char="•"/>
              <a:defRPr/>
            </a:lvl9pPr>
          </a:lstStyle>
          <a:p>
            <a:endParaRPr/>
          </a:p>
        </p:txBody>
      </p:sp>
      <p:sp>
        <p:nvSpPr>
          <p:cNvPr id="180" name="Google Shape;180;g3a186ba6496_0_77"/>
          <p:cNvSpPr txBox="1">
            <a:spLocks noGrp="1"/>
          </p:cNvSpPr>
          <p:nvPr>
            <p:ph type="title"/>
          </p:nvPr>
        </p:nvSpPr>
        <p:spPr>
          <a:xfrm>
            <a:off x="1708488" y="1590250"/>
            <a:ext cx="9930000" cy="15996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60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3a186ba6496_0_77"/>
          <p:cNvSpPr>
            <a:spLocks noGrp="1"/>
          </p:cNvSpPr>
          <p:nvPr>
            <p:ph type="pic" idx="2"/>
          </p:nvPr>
        </p:nvSpPr>
        <p:spPr>
          <a:xfrm>
            <a:off x="13707251" y="0"/>
            <a:ext cx="11068800" cy="13716000"/>
          </a:xfrm>
          <a:prstGeom prst="rect">
            <a:avLst/>
          </a:prstGeom>
          <a:noFill/>
          <a:ln>
            <a:noFill/>
          </a:ln>
        </p:spPr>
      </p:sp>
      <p:pic>
        <p:nvPicPr>
          <p:cNvPr id="182" name="Google Shape;182;g3a186ba6496_0_77"/>
          <p:cNvPicPr preferRelativeResize="0"/>
          <p:nvPr/>
        </p:nvPicPr>
        <p:blipFill rotWithShape="1">
          <a:blip r:embed="rId2">
            <a:alphaModFix/>
          </a:blip>
          <a:srcRect/>
          <a:stretch/>
        </p:blipFill>
        <p:spPr>
          <a:xfrm>
            <a:off x="22729283" y="12249775"/>
            <a:ext cx="1401317" cy="11703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83"/>
        <p:cNvGrpSpPr/>
        <p:nvPr/>
      </p:nvGrpSpPr>
      <p:grpSpPr>
        <a:xfrm>
          <a:off x="0" y="0"/>
          <a:ext cx="0" cy="0"/>
          <a:chOff x="0" y="0"/>
          <a:chExt cx="0" cy="0"/>
        </a:xfrm>
      </p:grpSpPr>
      <p:pic>
        <p:nvPicPr>
          <p:cNvPr id="184" name="Google Shape;184;g3a186ba6496_0_247"/>
          <p:cNvPicPr preferRelativeResize="0"/>
          <p:nvPr/>
        </p:nvPicPr>
        <p:blipFill rotWithShape="1">
          <a:blip r:embed="rId2">
            <a:alphaModFix/>
          </a:blip>
          <a:srcRect/>
          <a:stretch/>
        </p:blipFill>
        <p:spPr>
          <a:xfrm>
            <a:off x="1140" y="496"/>
            <a:ext cx="24380131" cy="13714103"/>
          </a:xfrm>
          <a:prstGeom prst="rect">
            <a:avLst/>
          </a:prstGeom>
          <a:noFill/>
          <a:ln>
            <a:noFill/>
          </a:ln>
        </p:spPr>
      </p:pic>
      <p:sp>
        <p:nvSpPr>
          <p:cNvPr id="185" name="Google Shape;185;g3a186ba6496_0_247"/>
          <p:cNvSpPr txBox="1">
            <a:spLocks noGrp="1"/>
          </p:cNvSpPr>
          <p:nvPr>
            <p:ph type="body" idx="1"/>
          </p:nvPr>
        </p:nvSpPr>
        <p:spPr>
          <a:xfrm>
            <a:off x="1078979" y="5303900"/>
            <a:ext cx="21816300" cy="7437600"/>
          </a:xfrm>
          <a:prstGeom prst="rect">
            <a:avLst/>
          </a:prstGeom>
          <a:noFill/>
          <a:ln>
            <a:noFill/>
          </a:ln>
        </p:spPr>
        <p:txBody>
          <a:bodyPr spcFirstLastPara="1" wrap="square" lIns="182850" tIns="91400" rIns="182850" bIns="91400" anchor="t" anchorCtr="0">
            <a:noAutofit/>
          </a:bodyPr>
          <a:lstStyle>
            <a:lvl1pPr marL="457200" lvl="0" indent="-431800" algn="l">
              <a:lnSpc>
                <a:spcPct val="115000"/>
              </a:lnSpc>
              <a:spcBef>
                <a:spcPts val="0"/>
              </a:spcBef>
              <a:spcAft>
                <a:spcPts val="0"/>
              </a:spcAft>
              <a:buClr>
                <a:schemeClr val="dk2"/>
              </a:buClr>
              <a:buSzPts val="3200"/>
              <a:buChar char="•"/>
              <a:defRPr sz="3200"/>
            </a:lvl1pPr>
            <a:lvl2pPr marL="914400" lvl="1" indent="-431800" algn="l">
              <a:lnSpc>
                <a:spcPct val="115000"/>
              </a:lnSpc>
              <a:spcBef>
                <a:spcPts val="1600"/>
              </a:spcBef>
              <a:spcAft>
                <a:spcPts val="0"/>
              </a:spcAft>
              <a:buSzPts val="3200"/>
              <a:buChar char="-"/>
              <a:defRPr sz="3200"/>
            </a:lvl2pPr>
            <a:lvl3pPr marL="1371600" lvl="2" indent="-431800" algn="l">
              <a:lnSpc>
                <a:spcPct val="115000"/>
              </a:lnSpc>
              <a:spcBef>
                <a:spcPts val="1600"/>
              </a:spcBef>
              <a:spcAft>
                <a:spcPts val="0"/>
              </a:spcAft>
              <a:buSzPts val="3200"/>
              <a:buChar char="•"/>
              <a:defRPr sz="3200"/>
            </a:lvl3pPr>
            <a:lvl4pPr marL="1828800" lvl="3" indent="-482600" algn="l">
              <a:lnSpc>
                <a:spcPct val="115000"/>
              </a:lnSpc>
              <a:spcBef>
                <a:spcPts val="1600"/>
              </a:spcBef>
              <a:spcAft>
                <a:spcPts val="0"/>
              </a:spcAft>
              <a:buSzPts val="4000"/>
              <a:buChar char="•"/>
              <a:defRPr/>
            </a:lvl4pPr>
            <a:lvl5pPr marL="2286000" lvl="4" indent="-482600" algn="l">
              <a:lnSpc>
                <a:spcPct val="115000"/>
              </a:lnSpc>
              <a:spcBef>
                <a:spcPts val="1600"/>
              </a:spcBef>
              <a:spcAft>
                <a:spcPts val="0"/>
              </a:spcAft>
              <a:buSzPts val="4000"/>
              <a:buChar char="•"/>
              <a:defRPr/>
            </a:lvl5pPr>
            <a:lvl6pPr marL="2743200" lvl="5" indent="-431800" algn="l">
              <a:lnSpc>
                <a:spcPct val="115000"/>
              </a:lnSpc>
              <a:spcBef>
                <a:spcPts val="1600"/>
              </a:spcBef>
              <a:spcAft>
                <a:spcPts val="0"/>
              </a:spcAft>
              <a:buClr>
                <a:schemeClr val="dk1"/>
              </a:buClr>
              <a:buSzPts val="3200"/>
              <a:buChar char="•"/>
              <a:defRPr sz="3200"/>
            </a:lvl6pPr>
            <a:lvl7pPr marL="3200400" lvl="6" indent="-431800" algn="l">
              <a:lnSpc>
                <a:spcPct val="115000"/>
              </a:lnSpc>
              <a:spcBef>
                <a:spcPts val="1600"/>
              </a:spcBef>
              <a:spcAft>
                <a:spcPts val="0"/>
              </a:spcAft>
              <a:buClr>
                <a:schemeClr val="dk1"/>
              </a:buClr>
              <a:buSzPts val="3200"/>
              <a:buChar char="•"/>
              <a:defRPr sz="3200"/>
            </a:lvl7pPr>
            <a:lvl8pPr marL="3657600" lvl="7" indent="-431800" algn="l">
              <a:lnSpc>
                <a:spcPct val="115000"/>
              </a:lnSpc>
              <a:spcBef>
                <a:spcPts val="1600"/>
              </a:spcBef>
              <a:spcAft>
                <a:spcPts val="0"/>
              </a:spcAft>
              <a:buClr>
                <a:schemeClr val="dk1"/>
              </a:buClr>
              <a:buSzPts val="3200"/>
              <a:buChar char="•"/>
              <a:defRPr sz="3200"/>
            </a:lvl8pPr>
            <a:lvl9pPr marL="4114800" lvl="8" indent="-431800" algn="l">
              <a:lnSpc>
                <a:spcPct val="115000"/>
              </a:lnSpc>
              <a:spcBef>
                <a:spcPts val="1600"/>
              </a:spcBef>
              <a:spcAft>
                <a:spcPts val="1600"/>
              </a:spcAft>
              <a:buClr>
                <a:schemeClr val="dk1"/>
              </a:buClr>
              <a:buSzPts val="3200"/>
              <a:buChar char="•"/>
              <a:defRPr sz="3200"/>
            </a:lvl9pPr>
          </a:lstStyle>
          <a:p>
            <a:endParaRPr/>
          </a:p>
        </p:txBody>
      </p:sp>
      <p:sp>
        <p:nvSpPr>
          <p:cNvPr id="186" name="Google Shape;186;g3a186ba6496_0_247"/>
          <p:cNvSpPr txBox="1">
            <a:spLocks noGrp="1"/>
          </p:cNvSpPr>
          <p:nvPr>
            <p:ph type="title"/>
          </p:nvPr>
        </p:nvSpPr>
        <p:spPr>
          <a:xfrm>
            <a:off x="1079079" y="2533650"/>
            <a:ext cx="21816300" cy="2314500"/>
          </a:xfrm>
          <a:prstGeom prst="rect">
            <a:avLst/>
          </a:prstGeom>
          <a:noFill/>
          <a:ln>
            <a:noFill/>
          </a:ln>
        </p:spPr>
        <p:txBody>
          <a:bodyPr spcFirstLastPara="1" wrap="square" lIns="182850" tIns="91400" rIns="182850" bIns="0" anchor="b" anchorCtr="0">
            <a:normAutofit/>
          </a:bodyPr>
          <a:lstStyle>
            <a:lvl1pPr lvl="0" algn="l">
              <a:lnSpc>
                <a:spcPct val="90000"/>
              </a:lnSpc>
              <a:spcBef>
                <a:spcPts val="0"/>
              </a:spcBef>
              <a:spcAft>
                <a:spcPts val="0"/>
              </a:spcAft>
              <a:buClr>
                <a:schemeClr val="accent1"/>
              </a:buClr>
              <a:buSzPts val="6900"/>
              <a:buFont typeface="Arial"/>
              <a:buNone/>
              <a:defRPr sz="6900" b="1">
                <a:solidFill>
                  <a:schemeClr val="accent1"/>
                </a:solidFill>
                <a:latin typeface="Arial"/>
                <a:ea typeface="Arial"/>
                <a:cs typeface="Arial"/>
                <a:sym typeface="Arial"/>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a:endParaRPr/>
          </a:p>
        </p:txBody>
      </p:sp>
      <p:sp>
        <p:nvSpPr>
          <p:cNvPr id="187" name="Google Shape;187;g3a186ba6496_0_247"/>
          <p:cNvSpPr txBox="1"/>
          <p:nvPr/>
        </p:nvSpPr>
        <p:spPr>
          <a:xfrm>
            <a:off x="22953522" y="12741728"/>
            <a:ext cx="5486100" cy="730500"/>
          </a:xfrm>
          <a:prstGeom prst="rect">
            <a:avLst/>
          </a:prstGeom>
          <a:noFill/>
          <a:ln>
            <a:noFill/>
          </a:ln>
        </p:spPr>
        <p:txBody>
          <a:bodyPr spcFirstLastPara="1" wrap="square" lIns="182850" tIns="91400" rIns="182850" bIns="91400" anchor="t" anchorCtr="0">
            <a:noAutofit/>
          </a:bodyPr>
          <a:lstStyle/>
          <a:p>
            <a:pPr marL="0" marR="0" lvl="0" indent="0" algn="l" rtl="0">
              <a:lnSpc>
                <a:spcPct val="100000"/>
              </a:lnSpc>
              <a:spcBef>
                <a:spcPts val="0"/>
              </a:spcBef>
              <a:spcAft>
                <a:spcPts val="0"/>
              </a:spcAft>
              <a:buClr>
                <a:srgbClr val="000000"/>
              </a:buClr>
              <a:buSzPts val="2400"/>
              <a:buFont typeface="Arial"/>
              <a:buNone/>
            </a:pPr>
            <a:fld id="{00000000-1234-1234-1234-123412341234}" type="slidenum">
              <a:rPr lang="fi-FI" sz="2400" b="0" i="0" u="none" strike="noStrike" cap="none">
                <a:solidFill>
                  <a:schemeClr val="dk1"/>
                </a:solidFill>
                <a:latin typeface="Quattrocento Sans"/>
                <a:ea typeface="Quattrocento Sans"/>
                <a:cs typeface="Quattrocento Sans"/>
                <a:sym typeface="Quattrocento Sans"/>
              </a:rPr>
              <a:t>‹#›</a:t>
            </a:fld>
            <a:endParaRPr sz="2400" b="0"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san ylätunniste nega">
  <p:cSld name="Osan ylätunniste nega">
    <p:bg>
      <p:bgPr>
        <a:solidFill>
          <a:schemeClr val="dk2"/>
        </a:solidFill>
        <a:effectLst/>
      </p:bgPr>
    </p:bg>
    <p:spTree>
      <p:nvGrpSpPr>
        <p:cNvPr id="1" name="Shape 26"/>
        <p:cNvGrpSpPr/>
        <p:nvPr/>
      </p:nvGrpSpPr>
      <p:grpSpPr>
        <a:xfrm>
          <a:off x="0" y="0"/>
          <a:ext cx="0" cy="0"/>
          <a:chOff x="0" y="0"/>
          <a:chExt cx="0" cy="0"/>
        </a:xfrm>
      </p:grpSpPr>
      <p:grpSp>
        <p:nvGrpSpPr>
          <p:cNvPr id="27" name="Google Shape;27;p25"/>
          <p:cNvGrpSpPr/>
          <p:nvPr/>
        </p:nvGrpSpPr>
        <p:grpSpPr>
          <a:xfrm>
            <a:off x="0" y="-18854"/>
            <a:ext cx="24382800" cy="13734854"/>
            <a:chOff x="0" y="-18854"/>
            <a:chExt cx="24382800" cy="13734854"/>
          </a:xfrm>
        </p:grpSpPr>
        <p:sp>
          <p:nvSpPr>
            <p:cNvPr id="28" name="Google Shape;28;p25"/>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29" name="Google Shape;29;p25"/>
            <p:cNvSpPr/>
            <p:nvPr/>
          </p:nvSpPr>
          <p:spPr>
            <a:xfrm>
              <a:off x="6366" y="12001102"/>
              <a:ext cx="24376434" cy="1714898"/>
            </a:xfrm>
            <a:custGeom>
              <a:avLst/>
              <a:gdLst/>
              <a:ahLst/>
              <a:cxnLst/>
              <a:rect l="l" t="t" r="r" b="b"/>
              <a:pathLst>
                <a:path w="67711" h="4767" extrusionOk="0">
                  <a:moveTo>
                    <a:pt x="0" y="4767"/>
                  </a:moveTo>
                  <a:lnTo>
                    <a:pt x="67711" y="4767"/>
                  </a:lnTo>
                  <a:lnTo>
                    <a:pt x="67711" y="0"/>
                  </a:lnTo>
                  <a:lnTo>
                    <a:pt x="0" y="4767"/>
                  </a:lnTo>
                  <a:close/>
                </a:path>
              </a:pathLst>
            </a:custGeom>
            <a:solidFill>
              <a:srgbClr val="14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grpSp>
      <p:pic>
        <p:nvPicPr>
          <p:cNvPr id="30" name="Google Shape;30;p25" descr="Kouvola Innovation logo"/>
          <p:cNvPicPr preferRelativeResize="0"/>
          <p:nvPr/>
        </p:nvPicPr>
        <p:blipFill rotWithShape="1">
          <a:blip r:embed="rId2">
            <a:alphaModFix/>
          </a:blip>
          <a:srcRect/>
          <a:stretch/>
        </p:blipFill>
        <p:spPr>
          <a:xfrm>
            <a:off x="20279857" y="650345"/>
            <a:ext cx="3093127" cy="820373"/>
          </a:xfrm>
          <a:prstGeom prst="rect">
            <a:avLst/>
          </a:prstGeom>
          <a:noFill/>
          <a:ln>
            <a:noFill/>
          </a:ln>
        </p:spPr>
      </p:pic>
      <p:sp>
        <p:nvSpPr>
          <p:cNvPr id="31" name="Google Shape;31;p25"/>
          <p:cNvSpPr txBox="1">
            <a:spLocks noGrp="1"/>
          </p:cNvSpPr>
          <p:nvPr>
            <p:ph type="title"/>
          </p:nvPr>
        </p:nvSpPr>
        <p:spPr>
          <a:xfrm>
            <a:off x="1682446" y="5269582"/>
            <a:ext cx="21029831" cy="3073914"/>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9600"/>
              <a:buFont typeface="Arial Narrow"/>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1682446" y="8616099"/>
            <a:ext cx="21029831" cy="1894788"/>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lt1"/>
              </a:buClr>
              <a:buSzPts val="4800"/>
              <a:buNone/>
              <a:defRPr sz="48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0"/>
              </a:spcBef>
              <a:spcAft>
                <a:spcPts val="0"/>
              </a:spcAft>
              <a:buClr>
                <a:schemeClr val="lt1"/>
              </a:buClr>
              <a:buSzPts val="1800"/>
              <a:buNone/>
              <a:defRPr sz="1800">
                <a:solidFill>
                  <a:schemeClr val="lt1"/>
                </a:solidFill>
              </a:defRPr>
            </a:lvl3pPr>
            <a:lvl4pPr marL="1828800" lvl="3" indent="-228600" algn="l">
              <a:lnSpc>
                <a:spcPct val="100000"/>
              </a:lnSpc>
              <a:spcBef>
                <a:spcPts val="0"/>
              </a:spcBef>
              <a:spcAft>
                <a:spcPts val="0"/>
              </a:spcAft>
              <a:buClr>
                <a:schemeClr val="lt1"/>
              </a:buClr>
              <a:buSzPts val="1600"/>
              <a:buNone/>
              <a:defRPr sz="1600">
                <a:solidFill>
                  <a:schemeClr val="lt1"/>
                </a:solidFill>
              </a:defRPr>
            </a:lvl4pPr>
            <a:lvl5pPr marL="2286000" lvl="4" indent="-228600" algn="l">
              <a:lnSpc>
                <a:spcPct val="100000"/>
              </a:lnSpc>
              <a:spcBef>
                <a:spcPts val="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2 1">
  <p:cSld name="CUSTOM_2_1">
    <p:spTree>
      <p:nvGrpSpPr>
        <p:cNvPr id="1" name="Shape 188"/>
        <p:cNvGrpSpPr/>
        <p:nvPr/>
      </p:nvGrpSpPr>
      <p:grpSpPr>
        <a:xfrm>
          <a:off x="0" y="0"/>
          <a:ext cx="0" cy="0"/>
          <a:chOff x="0" y="0"/>
          <a:chExt cx="0" cy="0"/>
        </a:xfrm>
      </p:grpSpPr>
      <p:sp>
        <p:nvSpPr>
          <p:cNvPr id="189" name="Google Shape;189;g3a186ba6496_0_450"/>
          <p:cNvSpPr txBox="1">
            <a:spLocks noGrp="1"/>
          </p:cNvSpPr>
          <p:nvPr>
            <p:ph type="title"/>
          </p:nvPr>
        </p:nvSpPr>
        <p:spPr>
          <a:xfrm>
            <a:off x="1266217" y="1590250"/>
            <a:ext cx="21849900" cy="1489200"/>
          </a:xfrm>
          <a:prstGeom prst="rect">
            <a:avLst/>
          </a:prstGeom>
          <a:noFill/>
          <a:ln>
            <a:noFill/>
          </a:ln>
        </p:spPr>
        <p:txBody>
          <a:bodyPr spcFirstLastPara="1" wrap="square" lIns="182850" tIns="182850" rIns="182850" bIns="182850" anchor="t"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90" name="Google Shape;190;g3a186ba6496_0_450"/>
          <p:cNvPicPr preferRelativeResize="0"/>
          <p:nvPr/>
        </p:nvPicPr>
        <p:blipFill rotWithShape="1">
          <a:blip r:embed="rId2">
            <a:alphaModFix/>
          </a:blip>
          <a:srcRect b="-5864"/>
          <a:stretch/>
        </p:blipFill>
        <p:spPr>
          <a:xfrm>
            <a:off x="22768434" y="12249988"/>
            <a:ext cx="1323059" cy="1170000"/>
          </a:xfrm>
          <a:prstGeom prst="rect">
            <a:avLst/>
          </a:prstGeom>
          <a:solidFill>
            <a:schemeClr val="lt1"/>
          </a:solidFill>
          <a:ln>
            <a:noFill/>
          </a:ln>
        </p:spPr>
      </p:pic>
      <p:sp>
        <p:nvSpPr>
          <p:cNvPr id="191" name="Google Shape;191;g3a186ba6496_0_450"/>
          <p:cNvSpPr txBox="1">
            <a:spLocks noGrp="1"/>
          </p:cNvSpPr>
          <p:nvPr>
            <p:ph type="body" idx="1"/>
          </p:nvPr>
        </p:nvSpPr>
        <p:spPr>
          <a:xfrm>
            <a:off x="1266217" y="3685750"/>
            <a:ext cx="21501900" cy="8760000"/>
          </a:xfrm>
          <a:prstGeom prst="rect">
            <a:avLst/>
          </a:prstGeom>
          <a:noFill/>
          <a:ln>
            <a:noFill/>
          </a:ln>
        </p:spPr>
        <p:txBody>
          <a:bodyPr spcFirstLastPara="1" wrap="square" lIns="182850" tIns="182850" rIns="182850" bIns="182850" anchor="t" anchorCtr="0">
            <a:noAutofit/>
          </a:bodyPr>
          <a:lstStyle>
            <a:lvl1pPr marL="457200" lvl="0" indent="-406400" algn="l">
              <a:lnSpc>
                <a:spcPct val="115000"/>
              </a:lnSpc>
              <a:spcBef>
                <a:spcPts val="2000"/>
              </a:spcBef>
              <a:spcAft>
                <a:spcPts val="0"/>
              </a:spcAft>
              <a:buSzPts val="2800"/>
              <a:buChar char="●"/>
              <a:defRPr/>
            </a:lvl1pPr>
            <a:lvl2pPr marL="914400" lvl="1" indent="-406400" algn="l">
              <a:lnSpc>
                <a:spcPct val="115000"/>
              </a:lnSpc>
              <a:spcBef>
                <a:spcPts val="2000"/>
              </a:spcBef>
              <a:spcAft>
                <a:spcPts val="0"/>
              </a:spcAft>
              <a:buSzPts val="2800"/>
              <a:buChar char="○"/>
              <a:defRPr/>
            </a:lvl2pPr>
            <a:lvl3pPr marL="1371600" lvl="2" indent="-406400" algn="l">
              <a:lnSpc>
                <a:spcPct val="115000"/>
              </a:lnSpc>
              <a:spcBef>
                <a:spcPts val="2000"/>
              </a:spcBef>
              <a:spcAft>
                <a:spcPts val="0"/>
              </a:spcAft>
              <a:buSzPts val="2800"/>
              <a:buChar char="■"/>
              <a:defRPr/>
            </a:lvl3pPr>
            <a:lvl4pPr marL="1828800" lvl="3" indent="-406400" algn="l">
              <a:lnSpc>
                <a:spcPct val="115000"/>
              </a:lnSpc>
              <a:spcBef>
                <a:spcPts val="2000"/>
              </a:spcBef>
              <a:spcAft>
                <a:spcPts val="0"/>
              </a:spcAft>
              <a:buSzPts val="2800"/>
              <a:buChar char="●"/>
              <a:defRPr/>
            </a:lvl4pPr>
            <a:lvl5pPr marL="2286000" lvl="4" indent="-406400" algn="l">
              <a:lnSpc>
                <a:spcPct val="115000"/>
              </a:lnSpc>
              <a:spcBef>
                <a:spcPts val="2000"/>
              </a:spcBef>
              <a:spcAft>
                <a:spcPts val="0"/>
              </a:spcAft>
              <a:buSzPts val="2800"/>
              <a:buChar char="○"/>
              <a:defRPr/>
            </a:lvl5pPr>
            <a:lvl6pPr marL="2743200" lvl="5" indent="-406400" algn="l">
              <a:lnSpc>
                <a:spcPct val="115000"/>
              </a:lnSpc>
              <a:spcBef>
                <a:spcPts val="2000"/>
              </a:spcBef>
              <a:spcAft>
                <a:spcPts val="0"/>
              </a:spcAft>
              <a:buSzPts val="2800"/>
              <a:buChar char="■"/>
              <a:defRPr/>
            </a:lvl6pPr>
            <a:lvl7pPr marL="3200400" lvl="6" indent="-406400" algn="l">
              <a:lnSpc>
                <a:spcPct val="115000"/>
              </a:lnSpc>
              <a:spcBef>
                <a:spcPts val="2000"/>
              </a:spcBef>
              <a:spcAft>
                <a:spcPts val="0"/>
              </a:spcAft>
              <a:buSzPts val="2800"/>
              <a:buChar char="●"/>
              <a:defRPr/>
            </a:lvl7pPr>
            <a:lvl8pPr marL="3657600" lvl="7" indent="-406400" algn="l">
              <a:lnSpc>
                <a:spcPct val="115000"/>
              </a:lnSpc>
              <a:spcBef>
                <a:spcPts val="2000"/>
              </a:spcBef>
              <a:spcAft>
                <a:spcPts val="0"/>
              </a:spcAft>
              <a:buSzPts val="2800"/>
              <a:buChar char="○"/>
              <a:defRPr/>
            </a:lvl8pPr>
            <a:lvl9pPr marL="4114800" lvl="8" indent="-406400" algn="l">
              <a:lnSpc>
                <a:spcPct val="115000"/>
              </a:lnSpc>
              <a:spcBef>
                <a:spcPts val="2000"/>
              </a:spcBef>
              <a:spcAft>
                <a:spcPts val="0"/>
              </a:spcAft>
              <a:buSzPts val="2800"/>
              <a:buChar char="■"/>
              <a:defRPr/>
            </a:lvl9pPr>
          </a:lstStyle>
          <a:p>
            <a:endParaRPr/>
          </a:p>
        </p:txBody>
      </p:sp>
      <p:sp>
        <p:nvSpPr>
          <p:cNvPr id="192" name="Google Shape;192;g3a186ba6496_0_450"/>
          <p:cNvSpPr txBox="1">
            <a:spLocks noGrp="1"/>
          </p:cNvSpPr>
          <p:nvPr>
            <p:ph type="sldNum" idx="12"/>
          </p:nvPr>
        </p:nvSpPr>
        <p:spPr>
          <a:xfrm>
            <a:off x="1266207" y="12683518"/>
            <a:ext cx="1463400" cy="1050000"/>
          </a:xfrm>
          <a:prstGeom prst="rect">
            <a:avLst/>
          </a:prstGeom>
          <a:noFill/>
          <a:ln>
            <a:noFill/>
          </a:ln>
        </p:spPr>
        <p:txBody>
          <a:bodyPr spcFirstLastPara="1" wrap="square" lIns="182850" tIns="182850" rIns="182850" bIns="18285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9E9E9E"/>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2 1 1">
  <p:cSld name="CUSTOM_2_1_1">
    <p:spTree>
      <p:nvGrpSpPr>
        <p:cNvPr id="1" name="Shape 193"/>
        <p:cNvGrpSpPr/>
        <p:nvPr/>
      </p:nvGrpSpPr>
      <p:grpSpPr>
        <a:xfrm>
          <a:off x="0" y="0"/>
          <a:ext cx="0" cy="0"/>
          <a:chOff x="0" y="0"/>
          <a:chExt cx="0" cy="0"/>
        </a:xfrm>
      </p:grpSpPr>
      <p:sp>
        <p:nvSpPr>
          <p:cNvPr id="194" name="Google Shape;194;g3a186ba6496_0_455"/>
          <p:cNvSpPr txBox="1">
            <a:spLocks noGrp="1"/>
          </p:cNvSpPr>
          <p:nvPr>
            <p:ph type="title"/>
          </p:nvPr>
        </p:nvSpPr>
        <p:spPr>
          <a:xfrm>
            <a:off x="1266217" y="1590250"/>
            <a:ext cx="21849900" cy="1489200"/>
          </a:xfrm>
          <a:prstGeom prst="rect">
            <a:avLst/>
          </a:prstGeom>
          <a:noFill/>
          <a:ln>
            <a:noFill/>
          </a:ln>
        </p:spPr>
        <p:txBody>
          <a:bodyPr spcFirstLastPara="1" wrap="square" lIns="182850" tIns="182850" rIns="182850" bIns="182850" anchor="t" anchorCtr="0">
            <a:noAutofit/>
          </a:bodyPr>
          <a:lstStyle>
            <a:lvl1pPr lvl="0" algn="l">
              <a:lnSpc>
                <a:spcPct val="100000"/>
              </a:lnSpc>
              <a:spcBef>
                <a:spcPts val="0"/>
              </a:spcBef>
              <a:spcAft>
                <a:spcPts val="0"/>
              </a:spcAft>
              <a:buSzPts val="7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95" name="Google Shape;195;g3a186ba6496_0_455"/>
          <p:cNvPicPr preferRelativeResize="0"/>
          <p:nvPr/>
        </p:nvPicPr>
        <p:blipFill rotWithShape="1">
          <a:blip r:embed="rId2">
            <a:alphaModFix/>
          </a:blip>
          <a:srcRect b="-5864"/>
          <a:stretch/>
        </p:blipFill>
        <p:spPr>
          <a:xfrm>
            <a:off x="22768434" y="12249988"/>
            <a:ext cx="1323059" cy="1170000"/>
          </a:xfrm>
          <a:prstGeom prst="rect">
            <a:avLst/>
          </a:prstGeom>
          <a:solidFill>
            <a:schemeClr val="lt1"/>
          </a:solidFill>
          <a:ln>
            <a:noFill/>
          </a:ln>
        </p:spPr>
      </p:pic>
      <p:sp>
        <p:nvSpPr>
          <p:cNvPr id="196" name="Google Shape;196;g3a186ba6496_0_455"/>
          <p:cNvSpPr txBox="1">
            <a:spLocks noGrp="1"/>
          </p:cNvSpPr>
          <p:nvPr>
            <p:ph type="body" idx="1"/>
          </p:nvPr>
        </p:nvSpPr>
        <p:spPr>
          <a:xfrm>
            <a:off x="1266217" y="3685750"/>
            <a:ext cx="21501900" cy="8760000"/>
          </a:xfrm>
          <a:prstGeom prst="rect">
            <a:avLst/>
          </a:prstGeom>
          <a:noFill/>
          <a:ln>
            <a:noFill/>
          </a:ln>
        </p:spPr>
        <p:txBody>
          <a:bodyPr spcFirstLastPara="1" wrap="square" lIns="182850" tIns="182850" rIns="182850" bIns="182850" anchor="t" anchorCtr="0">
            <a:noAutofit/>
          </a:bodyPr>
          <a:lstStyle>
            <a:lvl1pPr marL="457200" lvl="0" indent="-406400" algn="l">
              <a:lnSpc>
                <a:spcPct val="115000"/>
              </a:lnSpc>
              <a:spcBef>
                <a:spcPts val="2000"/>
              </a:spcBef>
              <a:spcAft>
                <a:spcPts val="0"/>
              </a:spcAft>
              <a:buSzPts val="2800"/>
              <a:buChar char="●"/>
              <a:defRPr/>
            </a:lvl1pPr>
            <a:lvl2pPr marL="914400" lvl="1" indent="-406400" algn="l">
              <a:lnSpc>
                <a:spcPct val="115000"/>
              </a:lnSpc>
              <a:spcBef>
                <a:spcPts val="2000"/>
              </a:spcBef>
              <a:spcAft>
                <a:spcPts val="0"/>
              </a:spcAft>
              <a:buSzPts val="2800"/>
              <a:buChar char="○"/>
              <a:defRPr/>
            </a:lvl2pPr>
            <a:lvl3pPr marL="1371600" lvl="2" indent="-406400" algn="l">
              <a:lnSpc>
                <a:spcPct val="115000"/>
              </a:lnSpc>
              <a:spcBef>
                <a:spcPts val="2000"/>
              </a:spcBef>
              <a:spcAft>
                <a:spcPts val="0"/>
              </a:spcAft>
              <a:buSzPts val="2800"/>
              <a:buChar char="■"/>
              <a:defRPr/>
            </a:lvl3pPr>
            <a:lvl4pPr marL="1828800" lvl="3" indent="-406400" algn="l">
              <a:lnSpc>
                <a:spcPct val="115000"/>
              </a:lnSpc>
              <a:spcBef>
                <a:spcPts val="2000"/>
              </a:spcBef>
              <a:spcAft>
                <a:spcPts val="0"/>
              </a:spcAft>
              <a:buSzPts val="2800"/>
              <a:buChar char="●"/>
              <a:defRPr/>
            </a:lvl4pPr>
            <a:lvl5pPr marL="2286000" lvl="4" indent="-406400" algn="l">
              <a:lnSpc>
                <a:spcPct val="115000"/>
              </a:lnSpc>
              <a:spcBef>
                <a:spcPts val="2000"/>
              </a:spcBef>
              <a:spcAft>
                <a:spcPts val="0"/>
              </a:spcAft>
              <a:buSzPts val="2800"/>
              <a:buChar char="○"/>
              <a:defRPr/>
            </a:lvl5pPr>
            <a:lvl6pPr marL="2743200" lvl="5" indent="-406400" algn="l">
              <a:lnSpc>
                <a:spcPct val="115000"/>
              </a:lnSpc>
              <a:spcBef>
                <a:spcPts val="2000"/>
              </a:spcBef>
              <a:spcAft>
                <a:spcPts val="0"/>
              </a:spcAft>
              <a:buSzPts val="2800"/>
              <a:buChar char="■"/>
              <a:defRPr/>
            </a:lvl6pPr>
            <a:lvl7pPr marL="3200400" lvl="6" indent="-406400" algn="l">
              <a:lnSpc>
                <a:spcPct val="115000"/>
              </a:lnSpc>
              <a:spcBef>
                <a:spcPts val="2000"/>
              </a:spcBef>
              <a:spcAft>
                <a:spcPts val="0"/>
              </a:spcAft>
              <a:buSzPts val="2800"/>
              <a:buChar char="●"/>
              <a:defRPr/>
            </a:lvl7pPr>
            <a:lvl8pPr marL="3657600" lvl="7" indent="-406400" algn="l">
              <a:lnSpc>
                <a:spcPct val="115000"/>
              </a:lnSpc>
              <a:spcBef>
                <a:spcPts val="2000"/>
              </a:spcBef>
              <a:spcAft>
                <a:spcPts val="0"/>
              </a:spcAft>
              <a:buSzPts val="2800"/>
              <a:buChar char="○"/>
              <a:defRPr/>
            </a:lvl8pPr>
            <a:lvl9pPr marL="4114800" lvl="8" indent="-406400" algn="l">
              <a:lnSpc>
                <a:spcPct val="115000"/>
              </a:lnSpc>
              <a:spcBef>
                <a:spcPts val="2000"/>
              </a:spcBef>
              <a:spcAft>
                <a:spcPts val="0"/>
              </a:spcAft>
              <a:buSzPts val="2800"/>
              <a:buChar char="■"/>
              <a:defRPr/>
            </a:lvl9pPr>
          </a:lstStyle>
          <a:p>
            <a:endParaRPr/>
          </a:p>
        </p:txBody>
      </p:sp>
      <p:sp>
        <p:nvSpPr>
          <p:cNvPr id="197" name="Google Shape;197;g3a186ba6496_0_455"/>
          <p:cNvSpPr txBox="1">
            <a:spLocks noGrp="1"/>
          </p:cNvSpPr>
          <p:nvPr>
            <p:ph type="sldNum" idx="12"/>
          </p:nvPr>
        </p:nvSpPr>
        <p:spPr>
          <a:xfrm>
            <a:off x="1266207" y="12683518"/>
            <a:ext cx="1463400" cy="1050000"/>
          </a:xfrm>
          <a:prstGeom prst="rect">
            <a:avLst/>
          </a:prstGeom>
          <a:noFill/>
          <a:ln>
            <a:noFill/>
          </a:ln>
        </p:spPr>
        <p:txBody>
          <a:bodyPr spcFirstLastPara="1" wrap="square" lIns="182850" tIns="182850" rIns="182850" bIns="182850" anchor="ctr" anchorCtr="0">
            <a:noAutofit/>
          </a:bodyPr>
          <a:lstStyle>
            <a:lvl1pPr marL="0" marR="0" lvl="0"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1pPr>
            <a:lvl2pPr marL="0" marR="0" lvl="1"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2pPr>
            <a:lvl3pPr marL="0" marR="0" lvl="2"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3pPr>
            <a:lvl4pPr marL="0" marR="0" lvl="3"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4pPr>
            <a:lvl5pPr marL="0" marR="0" lvl="4"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5pPr>
            <a:lvl6pPr marL="0" marR="0" lvl="5"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6pPr>
            <a:lvl7pPr marL="0" marR="0" lvl="6"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7pPr>
            <a:lvl8pPr marL="0" marR="0" lvl="7"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8pPr>
            <a:lvl9pPr marL="0" marR="0" lvl="8" indent="0" algn="l" rtl="0">
              <a:lnSpc>
                <a:spcPct val="115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Text with subtitle 1 1">
  <p:cSld name="CUSTOM_2_1_9_1">
    <p:bg>
      <p:bgPr>
        <a:solidFill>
          <a:srgbClr val="E7E6E6">
            <a:alpha val="49803"/>
          </a:srgbClr>
        </a:solidFill>
        <a:effectLst/>
      </p:bgPr>
    </p:bg>
    <p:spTree>
      <p:nvGrpSpPr>
        <p:cNvPr id="1" name="Shape 198"/>
        <p:cNvGrpSpPr/>
        <p:nvPr/>
      </p:nvGrpSpPr>
      <p:grpSpPr>
        <a:xfrm>
          <a:off x="0" y="0"/>
          <a:ext cx="0" cy="0"/>
          <a:chOff x="0" y="0"/>
          <a:chExt cx="0" cy="0"/>
        </a:xfrm>
      </p:grpSpPr>
      <p:sp>
        <p:nvSpPr>
          <p:cNvPr id="199" name="Google Shape;199;g3b318d484fb_0_161"/>
          <p:cNvSpPr/>
          <p:nvPr/>
        </p:nvSpPr>
        <p:spPr>
          <a:xfrm>
            <a:off x="20088463" y="311338"/>
            <a:ext cx="3476700" cy="14892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3b318d484fb_0_161"/>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8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g3b318d484fb_0_161"/>
          <p:cNvSpPr txBox="1">
            <a:spLocks noGrp="1"/>
          </p:cNvSpPr>
          <p:nvPr>
            <p:ph type="body" idx="1"/>
          </p:nvPr>
        </p:nvSpPr>
        <p:spPr>
          <a:xfrm>
            <a:off x="1266217" y="4417200"/>
            <a:ext cx="21501900" cy="8760000"/>
          </a:xfrm>
          <a:prstGeom prst="rect">
            <a:avLst/>
          </a:prstGeom>
          <a:noFill/>
          <a:ln>
            <a:noFill/>
          </a:ln>
        </p:spPr>
        <p:txBody>
          <a:bodyPr spcFirstLastPara="1" wrap="square" lIns="0" tIns="0" rIns="0" bIns="0" anchor="t" anchorCtr="0">
            <a:noAutofit/>
          </a:bodyPr>
          <a:lstStyle>
            <a:lvl1pPr marL="457200" lvl="0" indent="-482600" algn="l">
              <a:lnSpc>
                <a:spcPct val="100000"/>
              </a:lnSpc>
              <a:spcBef>
                <a:spcPts val="2000"/>
              </a:spcBef>
              <a:spcAft>
                <a:spcPts val="0"/>
              </a:spcAft>
              <a:buSzPts val="4000"/>
              <a:buChar char="•"/>
              <a:defRPr/>
            </a:lvl1pPr>
            <a:lvl2pPr marL="914400" lvl="1" indent="-482600" algn="l">
              <a:lnSpc>
                <a:spcPct val="100000"/>
              </a:lnSpc>
              <a:spcBef>
                <a:spcPts val="2000"/>
              </a:spcBef>
              <a:spcAft>
                <a:spcPts val="0"/>
              </a:spcAft>
              <a:buSzPts val="4000"/>
              <a:buChar char="•"/>
              <a:defRPr/>
            </a:lvl2pPr>
            <a:lvl3pPr marL="1371600" lvl="2" indent="-482600" algn="l">
              <a:lnSpc>
                <a:spcPct val="100000"/>
              </a:lnSpc>
              <a:spcBef>
                <a:spcPts val="2000"/>
              </a:spcBef>
              <a:spcAft>
                <a:spcPts val="0"/>
              </a:spcAft>
              <a:buSzPts val="4000"/>
              <a:buChar char="•"/>
              <a:defRPr/>
            </a:lvl3pPr>
            <a:lvl4pPr marL="1828800" lvl="3" indent="-482600" algn="l">
              <a:lnSpc>
                <a:spcPct val="100000"/>
              </a:lnSpc>
              <a:spcBef>
                <a:spcPts val="2000"/>
              </a:spcBef>
              <a:spcAft>
                <a:spcPts val="0"/>
              </a:spcAft>
              <a:buSzPts val="4000"/>
              <a:buChar char="•"/>
              <a:defRPr/>
            </a:lvl4pPr>
            <a:lvl5pPr marL="2286000" lvl="4" indent="-482600" algn="l">
              <a:lnSpc>
                <a:spcPct val="100000"/>
              </a:lnSpc>
              <a:spcBef>
                <a:spcPts val="2000"/>
              </a:spcBef>
              <a:spcAft>
                <a:spcPts val="0"/>
              </a:spcAft>
              <a:buSzPts val="4000"/>
              <a:buChar char="•"/>
              <a:defRPr/>
            </a:lvl5pPr>
            <a:lvl6pPr marL="2743200" lvl="5" indent="-342900" algn="l">
              <a:lnSpc>
                <a:spcPct val="90000"/>
              </a:lnSpc>
              <a:spcBef>
                <a:spcPts val="2000"/>
              </a:spcBef>
              <a:spcAft>
                <a:spcPts val="0"/>
              </a:spcAft>
              <a:buSzPts val="1800"/>
              <a:buChar char="•"/>
              <a:defRPr/>
            </a:lvl6pPr>
            <a:lvl7pPr marL="3200400" lvl="6" indent="-342900" algn="l">
              <a:lnSpc>
                <a:spcPct val="90000"/>
              </a:lnSpc>
              <a:spcBef>
                <a:spcPts val="2000"/>
              </a:spcBef>
              <a:spcAft>
                <a:spcPts val="0"/>
              </a:spcAft>
              <a:buSzPts val="1800"/>
              <a:buChar char="•"/>
              <a:defRPr/>
            </a:lvl7pPr>
            <a:lvl8pPr marL="3657600" lvl="7" indent="-342900" algn="l">
              <a:lnSpc>
                <a:spcPct val="90000"/>
              </a:lnSpc>
              <a:spcBef>
                <a:spcPts val="2000"/>
              </a:spcBef>
              <a:spcAft>
                <a:spcPts val="0"/>
              </a:spcAft>
              <a:buSzPts val="1800"/>
              <a:buChar char="•"/>
              <a:defRPr/>
            </a:lvl8pPr>
            <a:lvl9pPr marL="4114800" lvl="8" indent="-342900" algn="l">
              <a:lnSpc>
                <a:spcPct val="90000"/>
              </a:lnSpc>
              <a:spcBef>
                <a:spcPts val="2000"/>
              </a:spcBef>
              <a:spcAft>
                <a:spcPts val="0"/>
              </a:spcAft>
              <a:buSzPts val="1800"/>
              <a:buChar char="•"/>
              <a:defRPr/>
            </a:lvl9pPr>
          </a:lstStyle>
          <a:p>
            <a:endParaRPr/>
          </a:p>
        </p:txBody>
      </p:sp>
      <p:sp>
        <p:nvSpPr>
          <p:cNvPr id="202" name="Google Shape;202;g3b318d484fb_0_161"/>
          <p:cNvSpPr txBox="1">
            <a:spLocks noGrp="1"/>
          </p:cNvSpPr>
          <p:nvPr>
            <p:ph type="sldNum" idx="12"/>
          </p:nvPr>
        </p:nvSpPr>
        <p:spPr>
          <a:xfrm>
            <a:off x="1266217" y="12910907"/>
            <a:ext cx="1463400" cy="595200"/>
          </a:xfrm>
          <a:prstGeom prst="rect">
            <a:avLst/>
          </a:prstGeom>
          <a:noFill/>
          <a:ln>
            <a:noFill/>
          </a:ln>
        </p:spPr>
        <p:txBody>
          <a:bodyPr spcFirstLastPara="1" wrap="square" lIns="182850" tIns="182850" rIns="182850" bIns="182850" anchor="t" anchorCtr="0">
            <a:noAutofit/>
          </a:bodyPr>
          <a:lstStyle>
            <a:lvl1pPr marL="0" marR="0" lvl="0"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fi-FI"/>
              <a:t>‹#›</a:t>
            </a:fld>
            <a:endParaRPr/>
          </a:p>
        </p:txBody>
      </p:sp>
      <p:pic>
        <p:nvPicPr>
          <p:cNvPr id="203" name="Google Shape;203;g3b318d484fb_0_161" descr="Kouvola Innovation logo"/>
          <p:cNvPicPr preferRelativeResize="0"/>
          <p:nvPr/>
        </p:nvPicPr>
        <p:blipFill rotWithShape="1">
          <a:blip r:embed="rId2">
            <a:alphaModFix/>
          </a:blip>
          <a:srcRect/>
          <a:stretch/>
        </p:blipFill>
        <p:spPr>
          <a:xfrm>
            <a:off x="20285424" y="647123"/>
            <a:ext cx="3082781" cy="81762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 Text with subtitle 1 2">
  <p:cSld name="CUSTOM_2_1_9_2">
    <p:bg>
      <p:bgPr>
        <a:solidFill>
          <a:srgbClr val="E7E6E6">
            <a:alpha val="49803"/>
          </a:srgbClr>
        </a:solidFill>
        <a:effectLst/>
      </p:bgPr>
    </p:bg>
    <p:spTree>
      <p:nvGrpSpPr>
        <p:cNvPr id="1" name="Shape 204"/>
        <p:cNvGrpSpPr/>
        <p:nvPr/>
      </p:nvGrpSpPr>
      <p:grpSpPr>
        <a:xfrm>
          <a:off x="0" y="0"/>
          <a:ext cx="0" cy="0"/>
          <a:chOff x="0" y="0"/>
          <a:chExt cx="0" cy="0"/>
        </a:xfrm>
      </p:grpSpPr>
      <p:sp>
        <p:nvSpPr>
          <p:cNvPr id="205" name="Google Shape;205;g3b318d484fb_0_910"/>
          <p:cNvSpPr/>
          <p:nvPr/>
        </p:nvSpPr>
        <p:spPr>
          <a:xfrm>
            <a:off x="20088463" y="311338"/>
            <a:ext cx="3476700" cy="14892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3b318d484fb_0_910"/>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8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3b318d484fb_0_910"/>
          <p:cNvSpPr txBox="1">
            <a:spLocks noGrp="1"/>
          </p:cNvSpPr>
          <p:nvPr>
            <p:ph type="body" idx="1"/>
          </p:nvPr>
        </p:nvSpPr>
        <p:spPr>
          <a:xfrm>
            <a:off x="1266217" y="4417200"/>
            <a:ext cx="21501900" cy="8760000"/>
          </a:xfrm>
          <a:prstGeom prst="rect">
            <a:avLst/>
          </a:prstGeom>
          <a:noFill/>
          <a:ln>
            <a:noFill/>
          </a:ln>
        </p:spPr>
        <p:txBody>
          <a:bodyPr spcFirstLastPara="1" wrap="square" lIns="0" tIns="0" rIns="0" bIns="0" anchor="t" anchorCtr="0">
            <a:noAutofit/>
          </a:bodyPr>
          <a:lstStyle>
            <a:lvl1pPr marL="457200" lvl="0" indent="-482600" algn="l">
              <a:lnSpc>
                <a:spcPct val="100000"/>
              </a:lnSpc>
              <a:spcBef>
                <a:spcPts val="2000"/>
              </a:spcBef>
              <a:spcAft>
                <a:spcPts val="0"/>
              </a:spcAft>
              <a:buSzPts val="4000"/>
              <a:buChar char="•"/>
              <a:defRPr/>
            </a:lvl1pPr>
            <a:lvl2pPr marL="914400" lvl="1" indent="-482600" algn="l">
              <a:lnSpc>
                <a:spcPct val="100000"/>
              </a:lnSpc>
              <a:spcBef>
                <a:spcPts val="2000"/>
              </a:spcBef>
              <a:spcAft>
                <a:spcPts val="0"/>
              </a:spcAft>
              <a:buSzPts val="4000"/>
              <a:buChar char="•"/>
              <a:defRPr/>
            </a:lvl2pPr>
            <a:lvl3pPr marL="1371600" lvl="2" indent="-482600" algn="l">
              <a:lnSpc>
                <a:spcPct val="100000"/>
              </a:lnSpc>
              <a:spcBef>
                <a:spcPts val="2000"/>
              </a:spcBef>
              <a:spcAft>
                <a:spcPts val="0"/>
              </a:spcAft>
              <a:buSzPts val="4000"/>
              <a:buChar char="•"/>
              <a:defRPr/>
            </a:lvl3pPr>
            <a:lvl4pPr marL="1828800" lvl="3" indent="-482600" algn="l">
              <a:lnSpc>
                <a:spcPct val="100000"/>
              </a:lnSpc>
              <a:spcBef>
                <a:spcPts val="2000"/>
              </a:spcBef>
              <a:spcAft>
                <a:spcPts val="0"/>
              </a:spcAft>
              <a:buSzPts val="4000"/>
              <a:buChar char="•"/>
              <a:defRPr/>
            </a:lvl4pPr>
            <a:lvl5pPr marL="2286000" lvl="4" indent="-482600" algn="l">
              <a:lnSpc>
                <a:spcPct val="100000"/>
              </a:lnSpc>
              <a:spcBef>
                <a:spcPts val="2000"/>
              </a:spcBef>
              <a:spcAft>
                <a:spcPts val="0"/>
              </a:spcAft>
              <a:buSzPts val="4000"/>
              <a:buChar char="•"/>
              <a:defRPr/>
            </a:lvl5pPr>
            <a:lvl6pPr marL="2743200" lvl="5" indent="-342900" algn="l">
              <a:lnSpc>
                <a:spcPct val="90000"/>
              </a:lnSpc>
              <a:spcBef>
                <a:spcPts val="2000"/>
              </a:spcBef>
              <a:spcAft>
                <a:spcPts val="0"/>
              </a:spcAft>
              <a:buSzPts val="1800"/>
              <a:buChar char="•"/>
              <a:defRPr/>
            </a:lvl6pPr>
            <a:lvl7pPr marL="3200400" lvl="6" indent="-342900" algn="l">
              <a:lnSpc>
                <a:spcPct val="90000"/>
              </a:lnSpc>
              <a:spcBef>
                <a:spcPts val="2000"/>
              </a:spcBef>
              <a:spcAft>
                <a:spcPts val="0"/>
              </a:spcAft>
              <a:buSzPts val="1800"/>
              <a:buChar char="•"/>
              <a:defRPr/>
            </a:lvl7pPr>
            <a:lvl8pPr marL="3657600" lvl="7" indent="-342900" algn="l">
              <a:lnSpc>
                <a:spcPct val="90000"/>
              </a:lnSpc>
              <a:spcBef>
                <a:spcPts val="2000"/>
              </a:spcBef>
              <a:spcAft>
                <a:spcPts val="0"/>
              </a:spcAft>
              <a:buSzPts val="1800"/>
              <a:buChar char="•"/>
              <a:defRPr/>
            </a:lvl8pPr>
            <a:lvl9pPr marL="4114800" lvl="8" indent="-342900" algn="l">
              <a:lnSpc>
                <a:spcPct val="90000"/>
              </a:lnSpc>
              <a:spcBef>
                <a:spcPts val="2000"/>
              </a:spcBef>
              <a:spcAft>
                <a:spcPts val="0"/>
              </a:spcAft>
              <a:buSzPts val="1800"/>
              <a:buChar char="•"/>
              <a:defRPr/>
            </a:lvl9pPr>
          </a:lstStyle>
          <a:p>
            <a:endParaRPr/>
          </a:p>
        </p:txBody>
      </p:sp>
      <p:sp>
        <p:nvSpPr>
          <p:cNvPr id="208" name="Google Shape;208;g3b318d484fb_0_910"/>
          <p:cNvSpPr txBox="1">
            <a:spLocks noGrp="1"/>
          </p:cNvSpPr>
          <p:nvPr>
            <p:ph type="sldNum" idx="12"/>
          </p:nvPr>
        </p:nvSpPr>
        <p:spPr>
          <a:xfrm>
            <a:off x="1266217" y="12910907"/>
            <a:ext cx="1463400" cy="595200"/>
          </a:xfrm>
          <a:prstGeom prst="rect">
            <a:avLst/>
          </a:prstGeom>
          <a:noFill/>
          <a:ln>
            <a:noFill/>
          </a:ln>
        </p:spPr>
        <p:txBody>
          <a:bodyPr spcFirstLastPara="1" wrap="square" lIns="182850" tIns="182850" rIns="182850" bIns="182850" anchor="t" anchorCtr="0">
            <a:noAutofit/>
          </a:bodyPr>
          <a:lstStyle>
            <a:lvl1pPr marL="0" marR="0" lvl="0"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fi-FI"/>
              <a:t>‹#›</a:t>
            </a:fld>
            <a:endParaRPr/>
          </a:p>
        </p:txBody>
      </p:sp>
      <p:pic>
        <p:nvPicPr>
          <p:cNvPr id="209" name="Google Shape;209;g3b318d484fb_0_910" descr="Kouvola Innovation logo"/>
          <p:cNvPicPr preferRelativeResize="0"/>
          <p:nvPr/>
        </p:nvPicPr>
        <p:blipFill rotWithShape="1">
          <a:blip r:embed="rId2">
            <a:alphaModFix/>
          </a:blip>
          <a:srcRect/>
          <a:stretch/>
        </p:blipFill>
        <p:spPr>
          <a:xfrm>
            <a:off x="20285424" y="647123"/>
            <a:ext cx="3082781" cy="817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ext with subtitle 1 3">
  <p:cSld name="CUSTOM_2_1_9_3">
    <p:bg>
      <p:bgPr>
        <a:solidFill>
          <a:srgbClr val="E7E6E6">
            <a:alpha val="49803"/>
          </a:srgbClr>
        </a:solidFill>
        <a:effectLst/>
      </p:bgPr>
    </p:bg>
    <p:spTree>
      <p:nvGrpSpPr>
        <p:cNvPr id="1" name="Shape 33"/>
        <p:cNvGrpSpPr/>
        <p:nvPr/>
      </p:nvGrpSpPr>
      <p:grpSpPr>
        <a:xfrm>
          <a:off x="0" y="0"/>
          <a:ext cx="0" cy="0"/>
          <a:chOff x="0" y="0"/>
          <a:chExt cx="0" cy="0"/>
        </a:xfrm>
      </p:grpSpPr>
      <p:sp>
        <p:nvSpPr>
          <p:cNvPr id="34" name="Google Shape;34;g3b56f2a0456_0_481"/>
          <p:cNvSpPr/>
          <p:nvPr/>
        </p:nvSpPr>
        <p:spPr>
          <a:xfrm>
            <a:off x="20088463" y="311338"/>
            <a:ext cx="3476700" cy="14892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g3b56f2a0456_0_481"/>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8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3b56f2a0456_0_481"/>
          <p:cNvSpPr txBox="1">
            <a:spLocks noGrp="1"/>
          </p:cNvSpPr>
          <p:nvPr>
            <p:ph type="body" idx="1"/>
          </p:nvPr>
        </p:nvSpPr>
        <p:spPr>
          <a:xfrm>
            <a:off x="1266217" y="4417200"/>
            <a:ext cx="21501900" cy="8760000"/>
          </a:xfrm>
          <a:prstGeom prst="rect">
            <a:avLst/>
          </a:prstGeom>
          <a:noFill/>
          <a:ln>
            <a:noFill/>
          </a:ln>
        </p:spPr>
        <p:txBody>
          <a:bodyPr spcFirstLastPara="1" wrap="square" lIns="0" tIns="0" rIns="0" bIns="0" anchor="t" anchorCtr="0">
            <a:noAutofit/>
          </a:bodyPr>
          <a:lstStyle>
            <a:lvl1pPr marL="457200" lvl="0" indent="-482600" algn="l">
              <a:lnSpc>
                <a:spcPct val="100000"/>
              </a:lnSpc>
              <a:spcBef>
                <a:spcPts val="2000"/>
              </a:spcBef>
              <a:spcAft>
                <a:spcPts val="0"/>
              </a:spcAft>
              <a:buSzPts val="4000"/>
              <a:buChar char="•"/>
              <a:defRPr/>
            </a:lvl1pPr>
            <a:lvl2pPr marL="914400" lvl="1" indent="-482600" algn="l">
              <a:lnSpc>
                <a:spcPct val="100000"/>
              </a:lnSpc>
              <a:spcBef>
                <a:spcPts val="2000"/>
              </a:spcBef>
              <a:spcAft>
                <a:spcPts val="0"/>
              </a:spcAft>
              <a:buSzPts val="4000"/>
              <a:buChar char="•"/>
              <a:defRPr/>
            </a:lvl2pPr>
            <a:lvl3pPr marL="1371600" lvl="2" indent="-482600" algn="l">
              <a:lnSpc>
                <a:spcPct val="100000"/>
              </a:lnSpc>
              <a:spcBef>
                <a:spcPts val="2000"/>
              </a:spcBef>
              <a:spcAft>
                <a:spcPts val="0"/>
              </a:spcAft>
              <a:buSzPts val="4000"/>
              <a:buChar char="•"/>
              <a:defRPr/>
            </a:lvl3pPr>
            <a:lvl4pPr marL="1828800" lvl="3" indent="-482600" algn="l">
              <a:lnSpc>
                <a:spcPct val="100000"/>
              </a:lnSpc>
              <a:spcBef>
                <a:spcPts val="2000"/>
              </a:spcBef>
              <a:spcAft>
                <a:spcPts val="0"/>
              </a:spcAft>
              <a:buSzPts val="4000"/>
              <a:buChar char="•"/>
              <a:defRPr/>
            </a:lvl4pPr>
            <a:lvl5pPr marL="2286000" lvl="4" indent="-482600" algn="l">
              <a:lnSpc>
                <a:spcPct val="100000"/>
              </a:lnSpc>
              <a:spcBef>
                <a:spcPts val="2000"/>
              </a:spcBef>
              <a:spcAft>
                <a:spcPts val="0"/>
              </a:spcAft>
              <a:buSzPts val="4000"/>
              <a:buChar char="•"/>
              <a:defRPr/>
            </a:lvl5pPr>
            <a:lvl6pPr marL="2743200" lvl="5" indent="-342900" algn="l">
              <a:lnSpc>
                <a:spcPct val="90000"/>
              </a:lnSpc>
              <a:spcBef>
                <a:spcPts val="2000"/>
              </a:spcBef>
              <a:spcAft>
                <a:spcPts val="0"/>
              </a:spcAft>
              <a:buSzPts val="1800"/>
              <a:buChar char="•"/>
              <a:defRPr/>
            </a:lvl6pPr>
            <a:lvl7pPr marL="3200400" lvl="6" indent="-342900" algn="l">
              <a:lnSpc>
                <a:spcPct val="90000"/>
              </a:lnSpc>
              <a:spcBef>
                <a:spcPts val="2000"/>
              </a:spcBef>
              <a:spcAft>
                <a:spcPts val="0"/>
              </a:spcAft>
              <a:buSzPts val="1800"/>
              <a:buChar char="•"/>
              <a:defRPr/>
            </a:lvl7pPr>
            <a:lvl8pPr marL="3657600" lvl="7" indent="-342900" algn="l">
              <a:lnSpc>
                <a:spcPct val="90000"/>
              </a:lnSpc>
              <a:spcBef>
                <a:spcPts val="2000"/>
              </a:spcBef>
              <a:spcAft>
                <a:spcPts val="0"/>
              </a:spcAft>
              <a:buSzPts val="1800"/>
              <a:buChar char="•"/>
              <a:defRPr/>
            </a:lvl8pPr>
            <a:lvl9pPr marL="4114800" lvl="8" indent="-342900" algn="l">
              <a:lnSpc>
                <a:spcPct val="90000"/>
              </a:lnSpc>
              <a:spcBef>
                <a:spcPts val="2000"/>
              </a:spcBef>
              <a:spcAft>
                <a:spcPts val="0"/>
              </a:spcAft>
              <a:buSzPts val="1800"/>
              <a:buChar char="•"/>
              <a:defRPr/>
            </a:lvl9pPr>
          </a:lstStyle>
          <a:p>
            <a:endParaRPr/>
          </a:p>
        </p:txBody>
      </p:sp>
      <p:sp>
        <p:nvSpPr>
          <p:cNvPr id="37" name="Google Shape;37;g3b56f2a0456_0_481"/>
          <p:cNvSpPr txBox="1">
            <a:spLocks noGrp="1"/>
          </p:cNvSpPr>
          <p:nvPr>
            <p:ph type="sldNum" idx="12"/>
          </p:nvPr>
        </p:nvSpPr>
        <p:spPr>
          <a:xfrm>
            <a:off x="1266217" y="12910907"/>
            <a:ext cx="1463400" cy="595200"/>
          </a:xfrm>
          <a:prstGeom prst="rect">
            <a:avLst/>
          </a:prstGeom>
          <a:noFill/>
          <a:ln>
            <a:noFill/>
          </a:ln>
        </p:spPr>
        <p:txBody>
          <a:bodyPr spcFirstLastPara="1" wrap="square" lIns="182850" tIns="182850" rIns="182850" bIns="182850" anchor="t" anchorCtr="0">
            <a:noAutofit/>
          </a:bodyPr>
          <a:lstStyle>
            <a:lvl1pPr marL="0" marR="0" lvl="0"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fi-FI"/>
              <a:t>‹#›</a:t>
            </a:fld>
            <a:endParaRPr/>
          </a:p>
        </p:txBody>
      </p:sp>
      <p:pic>
        <p:nvPicPr>
          <p:cNvPr id="38" name="Google Shape;38;g3b56f2a0456_0_481" descr="Kouvola Innovation logo"/>
          <p:cNvPicPr preferRelativeResize="0"/>
          <p:nvPr/>
        </p:nvPicPr>
        <p:blipFill rotWithShape="1">
          <a:blip r:embed="rId2">
            <a:alphaModFix/>
          </a:blip>
          <a:srcRect/>
          <a:stretch/>
        </p:blipFill>
        <p:spPr>
          <a:xfrm>
            <a:off x="20285424" y="647123"/>
            <a:ext cx="3082781" cy="8176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Text with subtitle 1 4">
  <p:cSld name="CUSTOM_2_1_9_4">
    <p:bg>
      <p:bgPr>
        <a:solidFill>
          <a:srgbClr val="E7E6E6">
            <a:alpha val="49803"/>
          </a:srgbClr>
        </a:solidFill>
        <a:effectLst/>
      </p:bgPr>
    </p:bg>
    <p:spTree>
      <p:nvGrpSpPr>
        <p:cNvPr id="1" name="Shape 39"/>
        <p:cNvGrpSpPr/>
        <p:nvPr/>
      </p:nvGrpSpPr>
      <p:grpSpPr>
        <a:xfrm>
          <a:off x="0" y="0"/>
          <a:ext cx="0" cy="0"/>
          <a:chOff x="0" y="0"/>
          <a:chExt cx="0" cy="0"/>
        </a:xfrm>
      </p:grpSpPr>
      <p:sp>
        <p:nvSpPr>
          <p:cNvPr id="40" name="Google Shape;40;g3b56f2a0456_0_689"/>
          <p:cNvSpPr/>
          <p:nvPr/>
        </p:nvSpPr>
        <p:spPr>
          <a:xfrm>
            <a:off x="20088463" y="311338"/>
            <a:ext cx="3476700" cy="14892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3b56f2a0456_0_689"/>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8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3b56f2a0456_0_689"/>
          <p:cNvSpPr txBox="1">
            <a:spLocks noGrp="1"/>
          </p:cNvSpPr>
          <p:nvPr>
            <p:ph type="body" idx="1"/>
          </p:nvPr>
        </p:nvSpPr>
        <p:spPr>
          <a:xfrm>
            <a:off x="1266217" y="4417200"/>
            <a:ext cx="21501900" cy="8760000"/>
          </a:xfrm>
          <a:prstGeom prst="rect">
            <a:avLst/>
          </a:prstGeom>
          <a:noFill/>
          <a:ln>
            <a:noFill/>
          </a:ln>
        </p:spPr>
        <p:txBody>
          <a:bodyPr spcFirstLastPara="1" wrap="square" lIns="0" tIns="0" rIns="0" bIns="0" anchor="t" anchorCtr="0">
            <a:noAutofit/>
          </a:bodyPr>
          <a:lstStyle>
            <a:lvl1pPr marL="457200" lvl="0" indent="-482600" algn="l">
              <a:lnSpc>
                <a:spcPct val="100000"/>
              </a:lnSpc>
              <a:spcBef>
                <a:spcPts val="2000"/>
              </a:spcBef>
              <a:spcAft>
                <a:spcPts val="0"/>
              </a:spcAft>
              <a:buSzPts val="4000"/>
              <a:buChar char="•"/>
              <a:defRPr/>
            </a:lvl1pPr>
            <a:lvl2pPr marL="914400" lvl="1" indent="-482600" algn="l">
              <a:lnSpc>
                <a:spcPct val="100000"/>
              </a:lnSpc>
              <a:spcBef>
                <a:spcPts val="2000"/>
              </a:spcBef>
              <a:spcAft>
                <a:spcPts val="0"/>
              </a:spcAft>
              <a:buSzPts val="4000"/>
              <a:buChar char="•"/>
              <a:defRPr/>
            </a:lvl2pPr>
            <a:lvl3pPr marL="1371600" lvl="2" indent="-482600" algn="l">
              <a:lnSpc>
                <a:spcPct val="100000"/>
              </a:lnSpc>
              <a:spcBef>
                <a:spcPts val="2000"/>
              </a:spcBef>
              <a:spcAft>
                <a:spcPts val="0"/>
              </a:spcAft>
              <a:buSzPts val="4000"/>
              <a:buChar char="•"/>
              <a:defRPr/>
            </a:lvl3pPr>
            <a:lvl4pPr marL="1828800" lvl="3" indent="-482600" algn="l">
              <a:lnSpc>
                <a:spcPct val="100000"/>
              </a:lnSpc>
              <a:spcBef>
                <a:spcPts val="2000"/>
              </a:spcBef>
              <a:spcAft>
                <a:spcPts val="0"/>
              </a:spcAft>
              <a:buSzPts val="4000"/>
              <a:buChar char="•"/>
              <a:defRPr/>
            </a:lvl4pPr>
            <a:lvl5pPr marL="2286000" lvl="4" indent="-482600" algn="l">
              <a:lnSpc>
                <a:spcPct val="100000"/>
              </a:lnSpc>
              <a:spcBef>
                <a:spcPts val="2000"/>
              </a:spcBef>
              <a:spcAft>
                <a:spcPts val="0"/>
              </a:spcAft>
              <a:buSzPts val="4000"/>
              <a:buChar char="•"/>
              <a:defRPr/>
            </a:lvl5pPr>
            <a:lvl6pPr marL="2743200" lvl="5" indent="-342900" algn="l">
              <a:lnSpc>
                <a:spcPct val="90000"/>
              </a:lnSpc>
              <a:spcBef>
                <a:spcPts val="2000"/>
              </a:spcBef>
              <a:spcAft>
                <a:spcPts val="0"/>
              </a:spcAft>
              <a:buSzPts val="1800"/>
              <a:buChar char="•"/>
              <a:defRPr/>
            </a:lvl6pPr>
            <a:lvl7pPr marL="3200400" lvl="6" indent="-342900" algn="l">
              <a:lnSpc>
                <a:spcPct val="90000"/>
              </a:lnSpc>
              <a:spcBef>
                <a:spcPts val="2000"/>
              </a:spcBef>
              <a:spcAft>
                <a:spcPts val="0"/>
              </a:spcAft>
              <a:buSzPts val="1800"/>
              <a:buChar char="•"/>
              <a:defRPr/>
            </a:lvl7pPr>
            <a:lvl8pPr marL="3657600" lvl="7" indent="-342900" algn="l">
              <a:lnSpc>
                <a:spcPct val="90000"/>
              </a:lnSpc>
              <a:spcBef>
                <a:spcPts val="2000"/>
              </a:spcBef>
              <a:spcAft>
                <a:spcPts val="0"/>
              </a:spcAft>
              <a:buSzPts val="1800"/>
              <a:buChar char="•"/>
              <a:defRPr/>
            </a:lvl8pPr>
            <a:lvl9pPr marL="4114800" lvl="8" indent="-342900" algn="l">
              <a:lnSpc>
                <a:spcPct val="90000"/>
              </a:lnSpc>
              <a:spcBef>
                <a:spcPts val="2000"/>
              </a:spcBef>
              <a:spcAft>
                <a:spcPts val="0"/>
              </a:spcAft>
              <a:buSzPts val="1800"/>
              <a:buChar char="•"/>
              <a:defRPr/>
            </a:lvl9pPr>
          </a:lstStyle>
          <a:p>
            <a:endParaRPr/>
          </a:p>
        </p:txBody>
      </p:sp>
      <p:sp>
        <p:nvSpPr>
          <p:cNvPr id="43" name="Google Shape;43;g3b56f2a0456_0_689"/>
          <p:cNvSpPr txBox="1">
            <a:spLocks noGrp="1"/>
          </p:cNvSpPr>
          <p:nvPr>
            <p:ph type="sldNum" idx="12"/>
          </p:nvPr>
        </p:nvSpPr>
        <p:spPr>
          <a:xfrm>
            <a:off x="1266217" y="12910907"/>
            <a:ext cx="1463400" cy="595200"/>
          </a:xfrm>
          <a:prstGeom prst="rect">
            <a:avLst/>
          </a:prstGeom>
          <a:noFill/>
          <a:ln>
            <a:noFill/>
          </a:ln>
        </p:spPr>
        <p:txBody>
          <a:bodyPr spcFirstLastPara="1" wrap="square" lIns="182850" tIns="182850" rIns="182850" bIns="182850" anchor="t" anchorCtr="0">
            <a:noAutofit/>
          </a:bodyPr>
          <a:lstStyle>
            <a:lvl1pPr marL="0" marR="0" lvl="0"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fi-FI"/>
              <a:t>‹#›</a:t>
            </a:fld>
            <a:endParaRPr/>
          </a:p>
        </p:txBody>
      </p:sp>
      <p:pic>
        <p:nvPicPr>
          <p:cNvPr id="44" name="Google Shape;44;g3b56f2a0456_0_689" descr="Kouvola Innovation logo"/>
          <p:cNvPicPr preferRelativeResize="0"/>
          <p:nvPr/>
        </p:nvPicPr>
        <p:blipFill rotWithShape="1">
          <a:blip r:embed="rId2">
            <a:alphaModFix/>
          </a:blip>
          <a:srcRect/>
          <a:stretch/>
        </p:blipFill>
        <p:spPr>
          <a:xfrm>
            <a:off x="20285424" y="647123"/>
            <a:ext cx="3082781" cy="8176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Text with subtitle 1 5">
  <p:cSld name="CUSTOM_2_1_9_5">
    <p:bg>
      <p:bgPr>
        <a:solidFill>
          <a:srgbClr val="E7E6E6">
            <a:alpha val="49803"/>
          </a:srgbClr>
        </a:solidFill>
        <a:effectLst/>
      </p:bgPr>
    </p:bg>
    <p:spTree>
      <p:nvGrpSpPr>
        <p:cNvPr id="1" name="Shape 45"/>
        <p:cNvGrpSpPr/>
        <p:nvPr/>
      </p:nvGrpSpPr>
      <p:grpSpPr>
        <a:xfrm>
          <a:off x="0" y="0"/>
          <a:ext cx="0" cy="0"/>
          <a:chOff x="0" y="0"/>
          <a:chExt cx="0" cy="0"/>
        </a:xfrm>
      </p:grpSpPr>
      <p:sp>
        <p:nvSpPr>
          <p:cNvPr id="46" name="Google Shape;46;g3b56f2a0456_0_1165"/>
          <p:cNvSpPr/>
          <p:nvPr/>
        </p:nvSpPr>
        <p:spPr>
          <a:xfrm>
            <a:off x="20088463" y="311338"/>
            <a:ext cx="3476700" cy="14892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g3b56f2a0456_0_1165"/>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8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3b56f2a0456_0_1165"/>
          <p:cNvSpPr txBox="1">
            <a:spLocks noGrp="1"/>
          </p:cNvSpPr>
          <p:nvPr>
            <p:ph type="body" idx="1"/>
          </p:nvPr>
        </p:nvSpPr>
        <p:spPr>
          <a:xfrm>
            <a:off x="1266217" y="4417200"/>
            <a:ext cx="21501900" cy="8760000"/>
          </a:xfrm>
          <a:prstGeom prst="rect">
            <a:avLst/>
          </a:prstGeom>
          <a:noFill/>
          <a:ln>
            <a:noFill/>
          </a:ln>
        </p:spPr>
        <p:txBody>
          <a:bodyPr spcFirstLastPara="1" wrap="square" lIns="0" tIns="0" rIns="0" bIns="0" anchor="t" anchorCtr="0">
            <a:noAutofit/>
          </a:bodyPr>
          <a:lstStyle>
            <a:lvl1pPr marL="457200" lvl="0" indent="-482600" algn="l">
              <a:lnSpc>
                <a:spcPct val="100000"/>
              </a:lnSpc>
              <a:spcBef>
                <a:spcPts val="2000"/>
              </a:spcBef>
              <a:spcAft>
                <a:spcPts val="0"/>
              </a:spcAft>
              <a:buSzPts val="4000"/>
              <a:buChar char="•"/>
              <a:defRPr/>
            </a:lvl1pPr>
            <a:lvl2pPr marL="914400" lvl="1" indent="-482600" algn="l">
              <a:lnSpc>
                <a:spcPct val="100000"/>
              </a:lnSpc>
              <a:spcBef>
                <a:spcPts val="2000"/>
              </a:spcBef>
              <a:spcAft>
                <a:spcPts val="0"/>
              </a:spcAft>
              <a:buSzPts val="4000"/>
              <a:buChar char="•"/>
              <a:defRPr/>
            </a:lvl2pPr>
            <a:lvl3pPr marL="1371600" lvl="2" indent="-482600" algn="l">
              <a:lnSpc>
                <a:spcPct val="100000"/>
              </a:lnSpc>
              <a:spcBef>
                <a:spcPts val="2000"/>
              </a:spcBef>
              <a:spcAft>
                <a:spcPts val="0"/>
              </a:spcAft>
              <a:buSzPts val="4000"/>
              <a:buChar char="•"/>
              <a:defRPr/>
            </a:lvl3pPr>
            <a:lvl4pPr marL="1828800" lvl="3" indent="-482600" algn="l">
              <a:lnSpc>
                <a:spcPct val="100000"/>
              </a:lnSpc>
              <a:spcBef>
                <a:spcPts val="2000"/>
              </a:spcBef>
              <a:spcAft>
                <a:spcPts val="0"/>
              </a:spcAft>
              <a:buSzPts val="4000"/>
              <a:buChar char="•"/>
              <a:defRPr/>
            </a:lvl4pPr>
            <a:lvl5pPr marL="2286000" lvl="4" indent="-482600" algn="l">
              <a:lnSpc>
                <a:spcPct val="100000"/>
              </a:lnSpc>
              <a:spcBef>
                <a:spcPts val="2000"/>
              </a:spcBef>
              <a:spcAft>
                <a:spcPts val="0"/>
              </a:spcAft>
              <a:buSzPts val="4000"/>
              <a:buChar char="•"/>
              <a:defRPr/>
            </a:lvl5pPr>
            <a:lvl6pPr marL="2743200" lvl="5" indent="-342900" algn="l">
              <a:lnSpc>
                <a:spcPct val="90000"/>
              </a:lnSpc>
              <a:spcBef>
                <a:spcPts val="2000"/>
              </a:spcBef>
              <a:spcAft>
                <a:spcPts val="0"/>
              </a:spcAft>
              <a:buSzPts val="1800"/>
              <a:buChar char="•"/>
              <a:defRPr/>
            </a:lvl6pPr>
            <a:lvl7pPr marL="3200400" lvl="6" indent="-342900" algn="l">
              <a:lnSpc>
                <a:spcPct val="90000"/>
              </a:lnSpc>
              <a:spcBef>
                <a:spcPts val="2000"/>
              </a:spcBef>
              <a:spcAft>
                <a:spcPts val="0"/>
              </a:spcAft>
              <a:buSzPts val="1800"/>
              <a:buChar char="•"/>
              <a:defRPr/>
            </a:lvl7pPr>
            <a:lvl8pPr marL="3657600" lvl="7" indent="-342900" algn="l">
              <a:lnSpc>
                <a:spcPct val="90000"/>
              </a:lnSpc>
              <a:spcBef>
                <a:spcPts val="2000"/>
              </a:spcBef>
              <a:spcAft>
                <a:spcPts val="0"/>
              </a:spcAft>
              <a:buSzPts val="1800"/>
              <a:buChar char="•"/>
              <a:defRPr/>
            </a:lvl8pPr>
            <a:lvl9pPr marL="4114800" lvl="8" indent="-342900" algn="l">
              <a:lnSpc>
                <a:spcPct val="90000"/>
              </a:lnSpc>
              <a:spcBef>
                <a:spcPts val="2000"/>
              </a:spcBef>
              <a:spcAft>
                <a:spcPts val="0"/>
              </a:spcAft>
              <a:buSzPts val="1800"/>
              <a:buChar char="•"/>
              <a:defRPr/>
            </a:lvl9pPr>
          </a:lstStyle>
          <a:p>
            <a:endParaRPr/>
          </a:p>
        </p:txBody>
      </p:sp>
      <p:sp>
        <p:nvSpPr>
          <p:cNvPr id="49" name="Google Shape;49;g3b56f2a0456_0_1165"/>
          <p:cNvSpPr txBox="1">
            <a:spLocks noGrp="1"/>
          </p:cNvSpPr>
          <p:nvPr>
            <p:ph type="sldNum" idx="12"/>
          </p:nvPr>
        </p:nvSpPr>
        <p:spPr>
          <a:xfrm>
            <a:off x="1266217" y="12910907"/>
            <a:ext cx="1463400" cy="595200"/>
          </a:xfrm>
          <a:prstGeom prst="rect">
            <a:avLst/>
          </a:prstGeom>
          <a:noFill/>
          <a:ln>
            <a:noFill/>
          </a:ln>
        </p:spPr>
        <p:txBody>
          <a:bodyPr spcFirstLastPara="1" wrap="square" lIns="182850" tIns="182850" rIns="182850" bIns="182850" anchor="t" anchorCtr="0">
            <a:noAutofit/>
          </a:bodyPr>
          <a:lstStyle>
            <a:lvl1pPr marL="0" marR="0" lvl="0"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fi-FI"/>
              <a:t>‹#›</a:t>
            </a:fld>
            <a:endParaRPr/>
          </a:p>
        </p:txBody>
      </p:sp>
      <p:pic>
        <p:nvPicPr>
          <p:cNvPr id="50" name="Google Shape;50;g3b56f2a0456_0_1165" descr="Kouvola Innovation logo"/>
          <p:cNvPicPr preferRelativeResize="0"/>
          <p:nvPr/>
        </p:nvPicPr>
        <p:blipFill rotWithShape="1">
          <a:blip r:embed="rId2">
            <a:alphaModFix/>
          </a:blip>
          <a:srcRect/>
          <a:stretch/>
        </p:blipFill>
        <p:spPr>
          <a:xfrm>
            <a:off x="20285424" y="647123"/>
            <a:ext cx="3082781" cy="8176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51"/>
        <p:cNvGrpSpPr/>
        <p:nvPr/>
      </p:nvGrpSpPr>
      <p:grpSpPr>
        <a:xfrm>
          <a:off x="0" y="0"/>
          <a:ext cx="0" cy="0"/>
          <a:chOff x="0" y="0"/>
          <a:chExt cx="0" cy="0"/>
        </a:xfrm>
      </p:grpSpPr>
      <p:grpSp>
        <p:nvGrpSpPr>
          <p:cNvPr id="52" name="Google Shape;52;p21"/>
          <p:cNvGrpSpPr/>
          <p:nvPr/>
        </p:nvGrpSpPr>
        <p:grpSpPr>
          <a:xfrm>
            <a:off x="0" y="-18854"/>
            <a:ext cx="24382800" cy="13734854"/>
            <a:chOff x="0" y="-18854"/>
            <a:chExt cx="24382800" cy="13734854"/>
          </a:xfrm>
        </p:grpSpPr>
        <p:sp>
          <p:nvSpPr>
            <p:cNvPr id="53" name="Google Shape;53;p21"/>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54" name="Google Shape;54;p21"/>
            <p:cNvSpPr/>
            <p:nvPr/>
          </p:nvSpPr>
          <p:spPr>
            <a:xfrm>
              <a:off x="6366" y="12001102"/>
              <a:ext cx="24376434" cy="1714898"/>
            </a:xfrm>
            <a:custGeom>
              <a:avLst/>
              <a:gdLst/>
              <a:ahLst/>
              <a:cxnLst/>
              <a:rect l="l" t="t" r="r" b="b"/>
              <a:pathLst>
                <a:path w="67711" h="4767" extrusionOk="0">
                  <a:moveTo>
                    <a:pt x="0" y="4767"/>
                  </a:moveTo>
                  <a:lnTo>
                    <a:pt x="67711" y="4767"/>
                  </a:lnTo>
                  <a:lnTo>
                    <a:pt x="67711" y="0"/>
                  </a:lnTo>
                  <a:lnTo>
                    <a:pt x="0" y="4767"/>
                  </a:lnTo>
                  <a:close/>
                </a:path>
              </a:pathLst>
            </a:custGeom>
            <a:solidFill>
              <a:srgbClr val="14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grpSp>
      <p:sp>
        <p:nvSpPr>
          <p:cNvPr id="55" name="Google Shape;55;p21"/>
          <p:cNvSpPr txBox="1">
            <a:spLocks noGrp="1"/>
          </p:cNvSpPr>
          <p:nvPr>
            <p:ph type="title"/>
          </p:nvPr>
        </p:nvSpPr>
        <p:spPr>
          <a:xfrm>
            <a:off x="1682446" y="5269582"/>
            <a:ext cx="21029831" cy="3073914"/>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9600"/>
              <a:buFont typeface="Arial Narrow"/>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1682446" y="8616099"/>
            <a:ext cx="21029831" cy="1894788"/>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Clr>
                <a:schemeClr val="dk1"/>
              </a:buClr>
              <a:buSzPts val="4800"/>
              <a:buNone/>
              <a:defRPr sz="4800">
                <a:solidFill>
                  <a:schemeClr val="dk1"/>
                </a:solidFill>
              </a:defRPr>
            </a:lvl1pPr>
            <a:lvl2pPr marL="914400" lvl="1" indent="-228600" algn="l">
              <a:lnSpc>
                <a:spcPct val="100000"/>
              </a:lnSpc>
              <a:spcBef>
                <a:spcPts val="0"/>
              </a:spcBef>
              <a:spcAft>
                <a:spcPts val="0"/>
              </a:spcAft>
              <a:buClr>
                <a:srgbClr val="888888"/>
              </a:buClr>
              <a:buSzPts val="2000"/>
              <a:buNone/>
              <a:defRPr sz="2000">
                <a:solidFill>
                  <a:srgbClr val="888888"/>
                </a:solidFill>
              </a:defRPr>
            </a:lvl2pPr>
            <a:lvl3pPr marL="1371600" lvl="2" indent="-228600" algn="l">
              <a:lnSpc>
                <a:spcPct val="100000"/>
              </a:lnSpc>
              <a:spcBef>
                <a:spcPts val="0"/>
              </a:spcBef>
              <a:spcAft>
                <a:spcPts val="0"/>
              </a:spcAft>
              <a:buClr>
                <a:srgbClr val="888888"/>
              </a:buClr>
              <a:buSzPts val="1800"/>
              <a:buNone/>
              <a:defRPr sz="1800">
                <a:solidFill>
                  <a:srgbClr val="888888"/>
                </a:solidFill>
              </a:defRPr>
            </a:lvl3pPr>
            <a:lvl4pPr marL="1828800" lvl="3" indent="-228600" algn="l">
              <a:lnSpc>
                <a:spcPct val="100000"/>
              </a:lnSpc>
              <a:spcBef>
                <a:spcPts val="0"/>
              </a:spcBef>
              <a:spcAft>
                <a:spcPts val="0"/>
              </a:spcAft>
              <a:buClr>
                <a:srgbClr val="888888"/>
              </a:buClr>
              <a:buSzPts val="1600"/>
              <a:buNone/>
              <a:defRPr sz="1600">
                <a:solidFill>
                  <a:srgbClr val="888888"/>
                </a:solidFill>
              </a:defRPr>
            </a:lvl4pPr>
            <a:lvl5pPr marL="2286000" lvl="4" indent="-228600" algn="l">
              <a:lnSpc>
                <a:spcPct val="10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Shape 57"/>
        <p:cNvGrpSpPr/>
        <p:nvPr/>
      </p:nvGrpSpPr>
      <p:grpSpPr>
        <a:xfrm>
          <a:off x="0" y="0"/>
          <a:ext cx="0" cy="0"/>
          <a:chOff x="0" y="0"/>
          <a:chExt cx="0" cy="0"/>
        </a:xfrm>
      </p:grpSpPr>
      <p:grpSp>
        <p:nvGrpSpPr>
          <p:cNvPr id="58" name="Google Shape;58;p16"/>
          <p:cNvGrpSpPr/>
          <p:nvPr/>
        </p:nvGrpSpPr>
        <p:grpSpPr>
          <a:xfrm>
            <a:off x="0" y="-18854"/>
            <a:ext cx="24382800" cy="13734854"/>
            <a:chOff x="0" y="-18854"/>
            <a:chExt cx="24382800" cy="13734854"/>
          </a:xfrm>
        </p:grpSpPr>
        <p:sp>
          <p:nvSpPr>
            <p:cNvPr id="59" name="Google Shape;59;p16"/>
            <p:cNvSpPr/>
            <p:nvPr/>
          </p:nvSpPr>
          <p:spPr>
            <a:xfrm>
              <a:off x="0" y="-18854"/>
              <a:ext cx="24382800" cy="1714898"/>
            </a:xfrm>
            <a:custGeom>
              <a:avLst/>
              <a:gdLst/>
              <a:ahLst/>
              <a:cxnLst/>
              <a:rect l="l" t="t" r="r" b="b"/>
              <a:pathLst>
                <a:path w="67725" h="4767" extrusionOk="0">
                  <a:moveTo>
                    <a:pt x="0" y="0"/>
                  </a:moveTo>
                  <a:lnTo>
                    <a:pt x="0" y="4767"/>
                  </a:lnTo>
                  <a:lnTo>
                    <a:pt x="67725" y="24"/>
                  </a:lnTo>
                  <a:lnTo>
                    <a:pt x="67725" y="18"/>
                  </a:lnTo>
                  <a:lnTo>
                    <a:pt x="0" y="0"/>
                  </a:lnTo>
                  <a:close/>
                </a:path>
              </a:pathLst>
            </a:custGeom>
            <a:solidFill>
              <a:srgbClr val="CEFF2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60" name="Google Shape;60;p16"/>
            <p:cNvSpPr/>
            <p:nvPr/>
          </p:nvSpPr>
          <p:spPr>
            <a:xfrm>
              <a:off x="6366" y="12001102"/>
              <a:ext cx="24376434" cy="1714898"/>
            </a:xfrm>
            <a:custGeom>
              <a:avLst/>
              <a:gdLst/>
              <a:ahLst/>
              <a:cxnLst/>
              <a:rect l="l" t="t" r="r" b="b"/>
              <a:pathLst>
                <a:path w="67711" h="4767" extrusionOk="0">
                  <a:moveTo>
                    <a:pt x="0" y="4767"/>
                  </a:moveTo>
                  <a:lnTo>
                    <a:pt x="67711" y="4767"/>
                  </a:lnTo>
                  <a:lnTo>
                    <a:pt x="67711" y="0"/>
                  </a:lnTo>
                  <a:lnTo>
                    <a:pt x="0" y="4767"/>
                  </a:lnTo>
                  <a:close/>
                </a:path>
              </a:pathLst>
            </a:custGeom>
            <a:solidFill>
              <a:srgbClr val="14151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grpSp>
      <p:sp>
        <p:nvSpPr>
          <p:cNvPr id="61" name="Google Shape;61;p16"/>
          <p:cNvSpPr txBox="1">
            <a:spLocks noGrp="1"/>
          </p:cNvSpPr>
          <p:nvPr>
            <p:ph type="title"/>
          </p:nvPr>
        </p:nvSpPr>
        <p:spPr>
          <a:xfrm>
            <a:off x="1360967" y="2135957"/>
            <a:ext cx="21105841" cy="2119051"/>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1360967" y="4419600"/>
            <a:ext cx="10313797" cy="7695802"/>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
          <p:cNvSpPr txBox="1">
            <a:spLocks noGrp="1"/>
          </p:cNvSpPr>
          <p:nvPr>
            <p:ph type="body" idx="2"/>
          </p:nvPr>
        </p:nvSpPr>
        <p:spPr>
          <a:xfrm>
            <a:off x="12148377" y="4419600"/>
            <a:ext cx="10313797" cy="7695801"/>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0"/>
              </a:spcBef>
              <a:spcAft>
                <a:spcPts val="0"/>
              </a:spcAft>
              <a:buClr>
                <a:schemeClr val="dk1"/>
              </a:buClr>
              <a:buSzPts val="1800"/>
              <a:buChar char="•"/>
              <a:defRPr/>
            </a:lvl3pPr>
            <a:lvl4pPr marL="1828800" lvl="3" indent="-342900" algn="l">
              <a:lnSpc>
                <a:spcPct val="100000"/>
              </a:lnSpc>
              <a:spcBef>
                <a:spcPts val="0"/>
              </a:spcBef>
              <a:spcAft>
                <a:spcPts val="0"/>
              </a:spcAft>
              <a:buClr>
                <a:schemeClr val="dk1"/>
              </a:buClr>
              <a:buSzPts val="1800"/>
              <a:buChar char="•"/>
              <a:defRPr/>
            </a:lvl4pPr>
            <a:lvl5pPr marL="2286000" lvl="4" indent="-342900" algn="l">
              <a:lnSpc>
                <a:spcPct val="10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Text with subtitle 1">
  <p:cSld name="CUSTOM_2_1_9">
    <p:bg>
      <p:bgPr>
        <a:solidFill>
          <a:srgbClr val="F5F1EB"/>
        </a:solidFill>
        <a:effectLst/>
      </p:bgPr>
    </p:bg>
    <p:spTree>
      <p:nvGrpSpPr>
        <p:cNvPr id="1" name="Shape 64"/>
        <p:cNvGrpSpPr/>
        <p:nvPr/>
      </p:nvGrpSpPr>
      <p:grpSpPr>
        <a:xfrm>
          <a:off x="0" y="0"/>
          <a:ext cx="0" cy="0"/>
          <a:chOff x="0" y="0"/>
          <a:chExt cx="0" cy="0"/>
        </a:xfrm>
      </p:grpSpPr>
      <p:sp>
        <p:nvSpPr>
          <p:cNvPr id="65" name="Google Shape;65;g3a939c9cc46_0_179"/>
          <p:cNvSpPr/>
          <p:nvPr/>
        </p:nvSpPr>
        <p:spPr>
          <a:xfrm>
            <a:off x="20088463" y="311338"/>
            <a:ext cx="3476700" cy="1489200"/>
          </a:xfrm>
          <a:prstGeom prst="rect">
            <a:avLst/>
          </a:prstGeom>
          <a:solidFill>
            <a:srgbClr val="F5F1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g3a939c9cc46_0_179"/>
          <p:cNvSpPr txBox="1">
            <a:spLocks noGrp="1"/>
          </p:cNvSpPr>
          <p:nvPr>
            <p:ph type="title"/>
          </p:nvPr>
        </p:nvSpPr>
        <p:spPr>
          <a:xfrm>
            <a:off x="1266217" y="1590250"/>
            <a:ext cx="21849900" cy="14892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8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3a939c9cc46_0_179"/>
          <p:cNvSpPr txBox="1">
            <a:spLocks noGrp="1"/>
          </p:cNvSpPr>
          <p:nvPr>
            <p:ph type="body" idx="1"/>
          </p:nvPr>
        </p:nvSpPr>
        <p:spPr>
          <a:xfrm>
            <a:off x="1266217" y="3685750"/>
            <a:ext cx="21501900" cy="8760000"/>
          </a:xfrm>
          <a:prstGeom prst="rect">
            <a:avLst/>
          </a:prstGeom>
          <a:noFill/>
          <a:ln>
            <a:noFill/>
          </a:ln>
        </p:spPr>
        <p:txBody>
          <a:bodyPr spcFirstLastPara="1" wrap="square" lIns="0" tIns="0" rIns="0" bIns="0" anchor="t" anchorCtr="0">
            <a:noAutofit/>
          </a:bodyPr>
          <a:lstStyle>
            <a:lvl1pPr marL="457200" lvl="0" indent="-482600" algn="l">
              <a:lnSpc>
                <a:spcPct val="100000"/>
              </a:lnSpc>
              <a:spcBef>
                <a:spcPts val="2000"/>
              </a:spcBef>
              <a:spcAft>
                <a:spcPts val="0"/>
              </a:spcAft>
              <a:buSzPts val="4000"/>
              <a:buChar char="•"/>
              <a:defRPr/>
            </a:lvl1pPr>
            <a:lvl2pPr marL="914400" lvl="1" indent="-482600" algn="l">
              <a:lnSpc>
                <a:spcPct val="100000"/>
              </a:lnSpc>
              <a:spcBef>
                <a:spcPts val="2000"/>
              </a:spcBef>
              <a:spcAft>
                <a:spcPts val="0"/>
              </a:spcAft>
              <a:buSzPts val="4000"/>
              <a:buChar char="•"/>
              <a:defRPr/>
            </a:lvl2pPr>
            <a:lvl3pPr marL="1371600" lvl="2" indent="-482600" algn="l">
              <a:lnSpc>
                <a:spcPct val="100000"/>
              </a:lnSpc>
              <a:spcBef>
                <a:spcPts val="2000"/>
              </a:spcBef>
              <a:spcAft>
                <a:spcPts val="0"/>
              </a:spcAft>
              <a:buSzPts val="4000"/>
              <a:buChar char="•"/>
              <a:defRPr/>
            </a:lvl3pPr>
            <a:lvl4pPr marL="1828800" lvl="3" indent="-482600" algn="l">
              <a:lnSpc>
                <a:spcPct val="100000"/>
              </a:lnSpc>
              <a:spcBef>
                <a:spcPts val="2000"/>
              </a:spcBef>
              <a:spcAft>
                <a:spcPts val="0"/>
              </a:spcAft>
              <a:buSzPts val="4000"/>
              <a:buChar char="•"/>
              <a:defRPr/>
            </a:lvl4pPr>
            <a:lvl5pPr marL="2286000" lvl="4" indent="-482600" algn="l">
              <a:lnSpc>
                <a:spcPct val="100000"/>
              </a:lnSpc>
              <a:spcBef>
                <a:spcPts val="2000"/>
              </a:spcBef>
              <a:spcAft>
                <a:spcPts val="0"/>
              </a:spcAft>
              <a:buSzPts val="4000"/>
              <a:buChar char="•"/>
              <a:defRPr/>
            </a:lvl5pPr>
            <a:lvl6pPr marL="2743200" lvl="5" indent="-342900" algn="l">
              <a:lnSpc>
                <a:spcPct val="90000"/>
              </a:lnSpc>
              <a:spcBef>
                <a:spcPts val="2000"/>
              </a:spcBef>
              <a:spcAft>
                <a:spcPts val="0"/>
              </a:spcAft>
              <a:buSzPts val="1800"/>
              <a:buChar char="•"/>
              <a:defRPr/>
            </a:lvl6pPr>
            <a:lvl7pPr marL="3200400" lvl="6" indent="-342900" algn="l">
              <a:lnSpc>
                <a:spcPct val="90000"/>
              </a:lnSpc>
              <a:spcBef>
                <a:spcPts val="2000"/>
              </a:spcBef>
              <a:spcAft>
                <a:spcPts val="0"/>
              </a:spcAft>
              <a:buSzPts val="1800"/>
              <a:buChar char="•"/>
              <a:defRPr/>
            </a:lvl7pPr>
            <a:lvl8pPr marL="3657600" lvl="7" indent="-342900" algn="l">
              <a:lnSpc>
                <a:spcPct val="90000"/>
              </a:lnSpc>
              <a:spcBef>
                <a:spcPts val="2000"/>
              </a:spcBef>
              <a:spcAft>
                <a:spcPts val="0"/>
              </a:spcAft>
              <a:buSzPts val="1800"/>
              <a:buChar char="•"/>
              <a:defRPr/>
            </a:lvl8pPr>
            <a:lvl9pPr marL="4114800" lvl="8" indent="-342900" algn="l">
              <a:lnSpc>
                <a:spcPct val="90000"/>
              </a:lnSpc>
              <a:spcBef>
                <a:spcPts val="2000"/>
              </a:spcBef>
              <a:spcAft>
                <a:spcPts val="0"/>
              </a:spcAft>
              <a:buSzPts val="1800"/>
              <a:buChar char="•"/>
              <a:defRPr/>
            </a:lvl9pPr>
          </a:lstStyle>
          <a:p>
            <a:endParaRPr/>
          </a:p>
        </p:txBody>
      </p:sp>
      <p:sp>
        <p:nvSpPr>
          <p:cNvPr id="68" name="Google Shape;68;g3a939c9cc46_0_179"/>
          <p:cNvSpPr txBox="1"/>
          <p:nvPr/>
        </p:nvSpPr>
        <p:spPr>
          <a:xfrm>
            <a:off x="1266217" y="1029850"/>
            <a:ext cx="18779400" cy="8652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g3a939c9cc46_0_179"/>
          <p:cNvSpPr txBox="1"/>
          <p:nvPr/>
        </p:nvSpPr>
        <p:spPr>
          <a:xfrm>
            <a:off x="4134429" y="12910900"/>
            <a:ext cx="2749500" cy="595200"/>
          </a:xfrm>
          <a:prstGeom prst="rect">
            <a:avLst/>
          </a:prstGeom>
          <a:noFill/>
          <a:ln>
            <a:noFill/>
          </a:ln>
        </p:spPr>
        <p:txBody>
          <a:bodyPr spcFirstLastPara="1" wrap="square" lIns="182850" tIns="182850" rIns="182850" bIns="18285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i-FI" sz="2000" b="0" i="0" u="none" strike="noStrike" cap="none">
                <a:solidFill>
                  <a:srgbClr val="9E9E9E"/>
                </a:solidFill>
                <a:latin typeface="Open Sans"/>
                <a:ea typeface="Open Sans"/>
                <a:cs typeface="Open Sans"/>
                <a:sym typeface="Open Sans"/>
              </a:rPr>
              <a:t>Luottamuksellinen</a:t>
            </a:r>
            <a:endParaRPr sz="2000" b="0" i="0" u="none" strike="noStrike" cap="none">
              <a:solidFill>
                <a:srgbClr val="9E9E9E"/>
              </a:solidFill>
              <a:latin typeface="Open Sans"/>
              <a:ea typeface="Open Sans"/>
              <a:cs typeface="Open Sans"/>
              <a:sym typeface="Open Sans"/>
            </a:endParaRPr>
          </a:p>
        </p:txBody>
      </p:sp>
      <p:sp>
        <p:nvSpPr>
          <p:cNvPr id="70" name="Google Shape;70;g3a939c9cc46_0_179"/>
          <p:cNvSpPr txBox="1">
            <a:spLocks noGrp="1"/>
          </p:cNvSpPr>
          <p:nvPr>
            <p:ph type="subTitle" idx="2"/>
          </p:nvPr>
        </p:nvSpPr>
        <p:spPr>
          <a:xfrm>
            <a:off x="1266217" y="725050"/>
            <a:ext cx="21849900" cy="865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9E9E9E"/>
              </a:buClr>
              <a:buSzPts val="3600"/>
              <a:buNone/>
              <a:defRPr sz="3600" b="1">
                <a:solidFill>
                  <a:srgbClr val="9E9E9E"/>
                </a:solidFill>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a:p>
        </p:txBody>
      </p:sp>
      <p:sp>
        <p:nvSpPr>
          <p:cNvPr id="71" name="Google Shape;71;g3a939c9cc46_0_179"/>
          <p:cNvSpPr txBox="1">
            <a:spLocks noGrp="1"/>
          </p:cNvSpPr>
          <p:nvPr>
            <p:ph type="sldNum" idx="12"/>
          </p:nvPr>
        </p:nvSpPr>
        <p:spPr>
          <a:xfrm>
            <a:off x="1266217" y="12910907"/>
            <a:ext cx="1463400" cy="595200"/>
          </a:xfrm>
          <a:prstGeom prst="rect">
            <a:avLst/>
          </a:prstGeom>
          <a:noFill/>
          <a:ln>
            <a:noFill/>
          </a:ln>
        </p:spPr>
        <p:txBody>
          <a:bodyPr spcFirstLastPara="1" wrap="square" lIns="182850" tIns="182850" rIns="182850" bIns="182850" anchor="t" anchorCtr="0">
            <a:noAutofit/>
          </a:bodyPr>
          <a:lstStyle>
            <a:lvl1pPr marL="0" marR="0" lvl="0"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2000"/>
              <a:buFont typeface="Arial"/>
              <a:buNone/>
              <a:defRPr sz="2000" b="0" i="0" u="none" strike="noStrike" cap="none">
                <a:solidFill>
                  <a:srgbClr val="9E9E9E"/>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fi-FI"/>
              <a:t>‹#›</a:t>
            </a:fld>
            <a:endParaRPr/>
          </a:p>
        </p:txBody>
      </p:sp>
      <p:pic>
        <p:nvPicPr>
          <p:cNvPr id="72" name="Google Shape;72;g3a939c9cc46_0_179" descr="Kouvola Innovation logo"/>
          <p:cNvPicPr preferRelativeResize="0"/>
          <p:nvPr/>
        </p:nvPicPr>
        <p:blipFill rotWithShape="1">
          <a:blip r:embed="rId2">
            <a:alphaModFix/>
          </a:blip>
          <a:srcRect/>
          <a:stretch/>
        </p:blipFill>
        <p:spPr>
          <a:xfrm>
            <a:off x="20285424" y="647123"/>
            <a:ext cx="3082781" cy="81762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360967" y="2135957"/>
            <a:ext cx="21105841" cy="2119051"/>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1"/>
              </a:buClr>
              <a:buSzPts val="8800"/>
              <a:buFont typeface="Arial Narrow"/>
              <a:buNone/>
              <a:defRPr sz="8800" b="1"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1360967" y="4362450"/>
            <a:ext cx="21105841" cy="8267700"/>
          </a:xfrm>
          <a:prstGeom prst="rect">
            <a:avLst/>
          </a:prstGeom>
          <a:noFill/>
          <a:ln>
            <a:noFill/>
          </a:ln>
        </p:spPr>
        <p:txBody>
          <a:bodyPr spcFirstLastPara="1" wrap="square" lIns="0" tIns="0" rIns="0" bIns="0" anchor="t" anchorCtr="0">
            <a:noAutofit/>
          </a:bodyPr>
          <a:lstStyle>
            <a:lvl1pPr marL="457200" marR="0" lvl="0" indent="-482600" algn="l" rtl="0">
              <a:lnSpc>
                <a:spcPct val="100000"/>
              </a:lnSpc>
              <a:spcBef>
                <a:spcPts val="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1pPr>
            <a:lvl2pPr marL="914400" marR="0" lvl="1" indent="-482600" algn="l" rtl="0">
              <a:lnSpc>
                <a:spcPct val="100000"/>
              </a:lnSpc>
              <a:spcBef>
                <a:spcPts val="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82600" algn="l" rtl="0">
              <a:lnSpc>
                <a:spcPct val="100000"/>
              </a:lnSpc>
              <a:spcBef>
                <a:spcPts val="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82600" algn="l" rtl="0">
              <a:lnSpc>
                <a:spcPct val="100000"/>
              </a:lnSpc>
              <a:spcBef>
                <a:spcPts val="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7" descr="Kouvola Innovation logo"/>
          <p:cNvPicPr preferRelativeResize="0"/>
          <p:nvPr/>
        </p:nvPicPr>
        <p:blipFill rotWithShape="1">
          <a:blip r:embed="rId35">
            <a:alphaModFix/>
          </a:blip>
          <a:srcRect/>
          <a:stretch/>
        </p:blipFill>
        <p:spPr>
          <a:xfrm>
            <a:off x="20285445" y="651889"/>
            <a:ext cx="3082781" cy="817628"/>
          </a:xfrm>
          <a:prstGeom prst="rect">
            <a:avLst/>
          </a:prstGeom>
          <a:solidFill>
            <a:schemeClr val="lt1"/>
          </a:solid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680">
          <p15:clr>
            <a:srgbClr val="F26B43"/>
          </p15:clr>
        </p15:guide>
        <p15:guide id="2" orient="horz" pos="4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sitra.fi/tulevaisuussanasto/resilienss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b56f2a0456_0_0"/>
          <p:cNvSpPr txBox="1">
            <a:spLocks noGrp="1"/>
          </p:cNvSpPr>
          <p:nvPr>
            <p:ph type="ctrTitle"/>
          </p:nvPr>
        </p:nvSpPr>
        <p:spPr>
          <a:xfrm>
            <a:off x="1959666" y="9829800"/>
            <a:ext cx="20461500" cy="16434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lt1"/>
              </a:buClr>
              <a:buSzPts val="7200"/>
              <a:buFont typeface="Arial Narrow"/>
              <a:buNone/>
            </a:pPr>
            <a:r>
              <a:rPr lang="fi-FI"/>
              <a:t>Uhkista mahdollisuuksiin – työkalu pk-yrityksille</a:t>
            </a:r>
            <a:endParaRPr/>
          </a:p>
        </p:txBody>
      </p:sp>
      <p:sp>
        <p:nvSpPr>
          <p:cNvPr id="215" name="Google Shape;215;g3b56f2a0456_0_0"/>
          <p:cNvSpPr txBox="1">
            <a:spLocks noGrp="1"/>
          </p:cNvSpPr>
          <p:nvPr>
            <p:ph type="subTitle" idx="1"/>
          </p:nvPr>
        </p:nvSpPr>
        <p:spPr>
          <a:xfrm>
            <a:off x="1959666" y="11611484"/>
            <a:ext cx="20461500" cy="998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600"/>
              <a:buNone/>
            </a:pPr>
            <a:r>
              <a:rPr lang="fi-FI"/>
              <a:t>2026</a:t>
            </a:r>
            <a:br>
              <a:rPr lang="fi-FI"/>
            </a:br>
            <a:r>
              <a:rPr lang="fi-FI"/>
              <a:t>Uhkista mahdollisuuksiin – Ilmastonmuutoksen sopeutumisen työkaluja Kymenlaakson yrityskentälle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6"/>
        <p:cNvGrpSpPr/>
        <p:nvPr/>
      </p:nvGrpSpPr>
      <p:grpSpPr>
        <a:xfrm>
          <a:off x="0" y="0"/>
          <a:ext cx="0" cy="0"/>
          <a:chOff x="0" y="0"/>
          <a:chExt cx="0" cy="0"/>
        </a:xfrm>
      </p:grpSpPr>
      <p:sp>
        <p:nvSpPr>
          <p:cNvPr id="327" name="Google Shape;327;g3b56f2a0456_0_849"/>
          <p:cNvSpPr txBox="1">
            <a:spLocks noGrp="1"/>
          </p:cNvSpPr>
          <p:nvPr>
            <p:ph type="title"/>
          </p:nvPr>
        </p:nvSpPr>
        <p:spPr>
          <a:xfrm>
            <a:off x="1682446" y="5269582"/>
            <a:ext cx="21029700" cy="3073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600"/>
              <a:buNone/>
            </a:pPr>
            <a:r>
              <a:rPr lang="fi-FI">
                <a:solidFill>
                  <a:schemeClr val="lt1"/>
                </a:solidFill>
              </a:rPr>
              <a:t>3. Toimenpiteiden määrittely</a:t>
            </a:r>
            <a:endParaRPr>
              <a:solidFill>
                <a:schemeClr val="lt1"/>
              </a:solidFill>
            </a:endParaRPr>
          </a:p>
        </p:txBody>
      </p:sp>
      <p:sp>
        <p:nvSpPr>
          <p:cNvPr id="328" name="Google Shape;328;g3b56f2a0456_0_849"/>
          <p:cNvSpPr txBox="1">
            <a:spLocks noGrp="1"/>
          </p:cNvSpPr>
          <p:nvPr>
            <p:ph type="body" idx="1"/>
          </p:nvPr>
        </p:nvSpPr>
        <p:spPr>
          <a:xfrm>
            <a:off x="1682446" y="8616099"/>
            <a:ext cx="21029700" cy="1894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4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3b56f2a0456_0_1003"/>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8800"/>
              <a:buNone/>
            </a:pPr>
            <a:r>
              <a:rPr lang="fi-FI"/>
              <a:t>3. Toimintasuunnitelma</a:t>
            </a:r>
            <a:endParaRPr/>
          </a:p>
        </p:txBody>
      </p:sp>
      <p:sp>
        <p:nvSpPr>
          <p:cNvPr id="335" name="Google Shape;335;g3b56f2a0456_0_1003"/>
          <p:cNvSpPr txBox="1">
            <a:spLocks noGrp="1"/>
          </p:cNvSpPr>
          <p:nvPr>
            <p:ph type="body" idx="1"/>
          </p:nvPr>
        </p:nvSpPr>
        <p:spPr>
          <a:xfrm>
            <a:off x="1266217" y="4417200"/>
            <a:ext cx="21501900" cy="87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0"/>
              </a:spcBef>
              <a:spcAft>
                <a:spcPts val="0"/>
              </a:spcAft>
              <a:buSzPts val="4000"/>
              <a:buNone/>
            </a:pPr>
            <a:endParaRPr/>
          </a:p>
        </p:txBody>
      </p:sp>
      <p:graphicFrame>
        <p:nvGraphicFramePr>
          <p:cNvPr id="336" name="Google Shape;336;g3b56f2a0456_0_1003"/>
          <p:cNvGraphicFramePr/>
          <p:nvPr/>
        </p:nvGraphicFramePr>
        <p:xfrm>
          <a:off x="1266229" y="3685750"/>
          <a:ext cx="21501925" cy="9491475"/>
        </p:xfrm>
        <a:graphic>
          <a:graphicData uri="http://schemas.openxmlformats.org/drawingml/2006/table">
            <a:tbl>
              <a:tblPr>
                <a:noFill/>
                <a:tableStyleId>{44B81B1E-0931-4571-BC89-3C8E63F87807}</a:tableStyleId>
              </a:tblPr>
              <a:tblGrid>
                <a:gridCol w="3563375">
                  <a:extLst>
                    <a:ext uri="{9D8B030D-6E8A-4147-A177-3AD203B41FA5}">
                      <a16:colId xmlns:a16="http://schemas.microsoft.com/office/drawing/2014/main" val="20000"/>
                    </a:ext>
                  </a:extLst>
                </a:gridCol>
                <a:gridCol w="8635400">
                  <a:extLst>
                    <a:ext uri="{9D8B030D-6E8A-4147-A177-3AD203B41FA5}">
                      <a16:colId xmlns:a16="http://schemas.microsoft.com/office/drawing/2014/main" val="20001"/>
                    </a:ext>
                  </a:extLst>
                </a:gridCol>
                <a:gridCol w="1555600">
                  <a:extLst>
                    <a:ext uri="{9D8B030D-6E8A-4147-A177-3AD203B41FA5}">
                      <a16:colId xmlns:a16="http://schemas.microsoft.com/office/drawing/2014/main" val="20002"/>
                    </a:ext>
                  </a:extLst>
                </a:gridCol>
                <a:gridCol w="1891125">
                  <a:extLst>
                    <a:ext uri="{9D8B030D-6E8A-4147-A177-3AD203B41FA5}">
                      <a16:colId xmlns:a16="http://schemas.microsoft.com/office/drawing/2014/main" val="20003"/>
                    </a:ext>
                  </a:extLst>
                </a:gridCol>
                <a:gridCol w="4157700">
                  <a:extLst>
                    <a:ext uri="{9D8B030D-6E8A-4147-A177-3AD203B41FA5}">
                      <a16:colId xmlns:a16="http://schemas.microsoft.com/office/drawing/2014/main" val="20004"/>
                    </a:ext>
                  </a:extLst>
                </a:gridCol>
                <a:gridCol w="1698725">
                  <a:extLst>
                    <a:ext uri="{9D8B030D-6E8A-4147-A177-3AD203B41FA5}">
                      <a16:colId xmlns:a16="http://schemas.microsoft.com/office/drawing/2014/main" val="20005"/>
                    </a:ext>
                  </a:extLst>
                </a:gridCol>
              </a:tblGrid>
              <a:tr h="1610950">
                <a:tc>
                  <a:txBody>
                    <a:bodyPr/>
                    <a:lstStyle/>
                    <a:p>
                      <a:pPr marL="0" marR="0" lvl="0" indent="0" algn="l" rtl="0">
                        <a:lnSpc>
                          <a:spcPct val="115000"/>
                        </a:lnSpc>
                        <a:spcBef>
                          <a:spcPts val="0"/>
                        </a:spcBef>
                        <a:spcAft>
                          <a:spcPts val="0"/>
                        </a:spcAft>
                        <a:buClr>
                          <a:srgbClr val="000000"/>
                        </a:buClr>
                        <a:buSzPts val="2400"/>
                        <a:buFont typeface="Arial"/>
                        <a:buNone/>
                      </a:pPr>
                      <a:r>
                        <a:rPr lang="fi-FI" sz="2400" b="1" u="none" strike="noStrike" cap="none">
                          <a:solidFill>
                            <a:schemeClr val="lt1"/>
                          </a:solidFill>
                        </a:rPr>
                        <a:t>Riski ja vaikutus</a:t>
                      </a:r>
                      <a:endParaRPr sz="2400" b="1" u="none" strike="noStrike" cap="none">
                        <a:solidFill>
                          <a:schemeClr val="lt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000000"/>
                        </a:buClr>
                        <a:buSzPts val="2400"/>
                        <a:buFont typeface="Arial"/>
                        <a:buNone/>
                      </a:pPr>
                      <a:r>
                        <a:rPr lang="fi-FI" sz="2400" b="1" u="none" strike="noStrike" cap="none">
                          <a:solidFill>
                            <a:schemeClr val="lt1"/>
                          </a:solidFill>
                        </a:rPr>
                        <a:t>Toimenpide</a:t>
                      </a:r>
                      <a:endParaRPr sz="2400" b="1" u="none" strike="noStrike" cap="none">
                        <a:solidFill>
                          <a:schemeClr val="lt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000000"/>
                        </a:buClr>
                        <a:buSzPts val="2400"/>
                        <a:buFont typeface="Arial"/>
                        <a:buNone/>
                      </a:pPr>
                      <a:r>
                        <a:rPr lang="fi-FI" sz="2400" b="1" u="none" strike="noStrike" cap="none">
                          <a:solidFill>
                            <a:schemeClr val="lt1"/>
                          </a:solidFill>
                        </a:rPr>
                        <a:t>Aika- taulu</a:t>
                      </a:r>
                      <a:endParaRPr sz="2400" b="1" u="none" strike="noStrike" cap="none">
                        <a:solidFill>
                          <a:schemeClr val="lt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000000"/>
                        </a:buClr>
                        <a:buSzPts val="2400"/>
                        <a:buFont typeface="Arial"/>
                        <a:buNone/>
                      </a:pPr>
                      <a:r>
                        <a:rPr lang="fi-FI" sz="2400" b="1" u="none" strike="noStrike" cap="none">
                          <a:solidFill>
                            <a:schemeClr val="lt1"/>
                          </a:solidFill>
                        </a:rPr>
                        <a:t>Budjetti</a:t>
                      </a:r>
                      <a:endParaRPr sz="2400" b="1" u="none" strike="noStrike" cap="none">
                        <a:solidFill>
                          <a:schemeClr val="lt1"/>
                        </a:solidFill>
                      </a:endParaRPr>
                    </a:p>
                    <a:p>
                      <a:pPr marL="0" marR="0" lvl="0" indent="0" algn="l" rtl="0">
                        <a:lnSpc>
                          <a:spcPct val="115000"/>
                        </a:lnSpc>
                        <a:spcBef>
                          <a:spcPts val="300"/>
                        </a:spcBef>
                        <a:spcAft>
                          <a:spcPts val="0"/>
                        </a:spcAft>
                        <a:buClr>
                          <a:srgbClr val="000000"/>
                        </a:buClr>
                        <a:buSzPts val="2400"/>
                        <a:buFont typeface="Arial"/>
                        <a:buNone/>
                      </a:pPr>
                      <a:r>
                        <a:rPr lang="fi-FI" sz="2400" b="1" u="none" strike="noStrike" cap="none">
                          <a:solidFill>
                            <a:schemeClr val="lt1"/>
                          </a:solidFill>
                        </a:rPr>
                        <a:t>(htp, €)</a:t>
                      </a:r>
                      <a:endParaRPr sz="2400" b="1" u="none" strike="noStrike" cap="none">
                        <a:solidFill>
                          <a:schemeClr val="lt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000000"/>
                        </a:buClr>
                        <a:buSzPts val="2400"/>
                        <a:buFont typeface="Arial"/>
                        <a:buNone/>
                      </a:pPr>
                      <a:r>
                        <a:rPr lang="fi-FI" sz="2400" b="1" u="none" strike="noStrike" cap="none">
                          <a:solidFill>
                            <a:schemeClr val="lt1"/>
                          </a:solidFill>
                        </a:rPr>
                        <a:t>Mittari – </a:t>
                      </a:r>
                      <a:r>
                        <a:rPr lang="fi-FI" sz="2400" u="none" strike="noStrike" cap="none">
                          <a:solidFill>
                            <a:schemeClr val="lt1"/>
                          </a:solidFill>
                        </a:rPr>
                        <a:t>miten onnistuminen määritellään?</a:t>
                      </a:r>
                      <a:endParaRPr sz="2400" u="none" strike="noStrike" cap="none">
                        <a:solidFill>
                          <a:schemeClr val="lt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000000"/>
                        </a:buClr>
                        <a:buSzPts val="2400"/>
                        <a:buFont typeface="Arial"/>
                        <a:buNone/>
                      </a:pPr>
                      <a:r>
                        <a:rPr lang="fi-FI" sz="2400" b="1" u="none" strike="noStrike" cap="none">
                          <a:solidFill>
                            <a:schemeClr val="lt1"/>
                          </a:solidFill>
                        </a:rPr>
                        <a:t>Vastuu</a:t>
                      </a:r>
                      <a:endParaRPr sz="2400" b="1" u="none" strike="noStrike" cap="none">
                        <a:solidFill>
                          <a:schemeClr val="lt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1736900">
                <a:tc>
                  <a:txBody>
                    <a:bodyPr/>
                    <a:lstStyle/>
                    <a:p>
                      <a:pPr marL="0" marR="0" lvl="0" indent="0" algn="l" rtl="0">
                        <a:lnSpc>
                          <a:spcPct val="100000"/>
                        </a:lnSpc>
                        <a:spcBef>
                          <a:spcPts val="0"/>
                        </a:spcBef>
                        <a:spcAft>
                          <a:spcPts val="0"/>
                        </a:spcAft>
                        <a:buClr>
                          <a:srgbClr val="000000"/>
                        </a:buClr>
                        <a:buSzPts val="2000"/>
                        <a:buFont typeface="Arial"/>
                        <a:buNone/>
                      </a:pPr>
                      <a:r>
                        <a:rPr lang="fi-FI" sz="2000" u="none" strike="noStrike" cap="none"/>
                        <a:t>Helle kuumentaa toimitilat: Työteho laskee ja työturvallisuus vaarantuu.</a:t>
                      </a:r>
                      <a:endParaRPr sz="2000" u="none" strike="noStrike" cap="none"/>
                    </a:p>
                  </a:txBody>
                  <a:tcPr marL="114300" marR="114300" marT="76200" marB="762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u="none" strike="noStrike" cap="none"/>
                        <a:t>Jäähdytysjärjestelmän asennus, tauko- ja etätyökäytäntöjen päivitys hellejaksoille.</a:t>
                      </a:r>
                      <a:endParaRPr sz="2000" u="none" strike="noStrike" cap="none"/>
                    </a:p>
                  </a:txBody>
                  <a:tcPr marL="114300" marR="114300" marT="76200" marB="762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u="none" strike="noStrike" cap="none"/>
                        <a:t>Q2 / 2026</a:t>
                      </a:r>
                      <a:endParaRPr sz="2000" u="none" strike="noStrike" cap="none"/>
                    </a:p>
                  </a:txBody>
                  <a:tcPr marL="114300" marR="114300" marT="76200" marB="762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u="none" strike="noStrike" cap="none"/>
                        <a:t>5 htp, </a:t>
                      </a:r>
                      <a:br>
                        <a:rPr lang="fi-FI" sz="2000" u="none" strike="noStrike" cap="none"/>
                      </a:br>
                      <a:r>
                        <a:rPr lang="fi-FI" sz="2000" u="none" strike="noStrike" cap="none"/>
                        <a:t>12 000 €</a:t>
                      </a:r>
                      <a:endParaRPr sz="2000" u="none" strike="noStrike" cap="none"/>
                    </a:p>
                  </a:txBody>
                  <a:tcPr marL="114300" marR="114300" marT="76200" marB="762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u="none" strike="noStrike" cap="none"/>
                        <a:t>Sisälämpötila pysyy alle 25°C; sairauspoissaolojen määrä ei kasva hellejaksojen aikana.</a:t>
                      </a:r>
                      <a:endParaRPr sz="2000" u="none" strike="noStrike" cap="none"/>
                    </a:p>
                  </a:txBody>
                  <a:tcPr marL="114300" marR="114300" marT="76200" marB="762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fi-FI" sz="2000" u="none" strike="noStrike" cap="none"/>
                        <a:t>Kiinteistö- päällikkö / HR</a:t>
                      </a:r>
                      <a:endParaRPr sz="2000" u="none" strike="noStrike" cap="none"/>
                    </a:p>
                  </a:txBody>
                  <a:tcPr marL="114300" marR="114300" marT="76200" marB="762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228725">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228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228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228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2287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chemeClr val="dk1"/>
                        </a:solidFill>
                      </a:endParaRPr>
                    </a:p>
                  </a:txBody>
                  <a:tcPr marL="91425" marR="91425" marT="45700" marB="45700" anchor="ctr">
                    <a:lnL w="9525" cap="flat" cmpd="sng">
                      <a:solidFill>
                        <a:srgbClr val="E5E0D6"/>
                      </a:solidFill>
                      <a:prstDash val="solid"/>
                      <a:round/>
                      <a:headEnd type="none" w="sm" len="sm"/>
                      <a:tailEnd type="none" w="sm" len="sm"/>
                    </a:lnL>
                    <a:lnR w="9525" cap="flat" cmpd="sng">
                      <a:solidFill>
                        <a:srgbClr val="E5E0D6"/>
                      </a:solidFill>
                      <a:prstDash val="solid"/>
                      <a:round/>
                      <a:headEnd type="none" w="sm" len="sm"/>
                      <a:tailEnd type="none" w="sm" len="sm"/>
                    </a:lnR>
                    <a:lnT w="9525" cap="flat" cmpd="sng">
                      <a:solidFill>
                        <a:srgbClr val="E5E0D6"/>
                      </a:solidFill>
                      <a:prstDash val="solid"/>
                      <a:round/>
                      <a:headEnd type="none" w="sm" len="sm"/>
                      <a:tailEnd type="none" w="sm" len="sm"/>
                    </a:lnT>
                    <a:lnB w="9525" cap="flat" cmpd="sng">
                      <a:solidFill>
                        <a:srgbClr val="E5E0D6"/>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grpSp>
        <p:nvGrpSpPr>
          <p:cNvPr id="337" name="Google Shape;337;g3b56f2a0456_0_1003"/>
          <p:cNvGrpSpPr/>
          <p:nvPr/>
        </p:nvGrpSpPr>
        <p:grpSpPr>
          <a:xfrm>
            <a:off x="1360986" y="873102"/>
            <a:ext cx="7847177" cy="845940"/>
            <a:chOff x="637000" y="1826750"/>
            <a:chExt cx="7870000" cy="848400"/>
          </a:xfrm>
        </p:grpSpPr>
        <p:sp>
          <p:nvSpPr>
            <p:cNvPr id="338" name="Google Shape;338;g3b56f2a0456_0_1003"/>
            <p:cNvSpPr/>
            <p:nvPr/>
          </p:nvSpPr>
          <p:spPr>
            <a:xfrm>
              <a:off x="64125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339" name="Google Shape;339;g3b56f2a0456_0_1003"/>
            <p:cNvSpPr txBox="1"/>
            <p:nvPr/>
          </p:nvSpPr>
          <p:spPr>
            <a:xfrm>
              <a:off x="63700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1. Arvoketju</a:t>
              </a:r>
              <a:endParaRPr sz="2433" b="1" i="0" u="none" strike="noStrike" cap="none">
                <a:solidFill>
                  <a:srgbClr val="FFFFFF"/>
                </a:solidFill>
                <a:latin typeface="Arial"/>
                <a:ea typeface="Arial"/>
                <a:cs typeface="Arial"/>
                <a:sym typeface="Arial"/>
              </a:endParaRPr>
            </a:p>
          </p:txBody>
        </p:sp>
        <p:sp>
          <p:nvSpPr>
            <p:cNvPr id="340" name="Google Shape;340;g3b56f2a0456_0_1003"/>
            <p:cNvSpPr/>
            <p:nvPr/>
          </p:nvSpPr>
          <p:spPr>
            <a:xfrm>
              <a:off x="3312025"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341" name="Google Shape;341;g3b56f2a0456_0_1003"/>
            <p:cNvSpPr txBox="1"/>
            <p:nvPr/>
          </p:nvSpPr>
          <p:spPr>
            <a:xfrm>
              <a:off x="3307775"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2. Riskiarvio</a:t>
              </a:r>
              <a:endParaRPr sz="2433" b="1" i="0" u="none" strike="noStrike" cap="none">
                <a:solidFill>
                  <a:srgbClr val="FFFFFF"/>
                </a:solidFill>
                <a:latin typeface="Arial"/>
                <a:ea typeface="Arial"/>
                <a:cs typeface="Arial"/>
                <a:sym typeface="Arial"/>
              </a:endParaRPr>
            </a:p>
          </p:txBody>
        </p:sp>
        <p:sp>
          <p:nvSpPr>
            <p:cNvPr id="342" name="Google Shape;342;g3b56f2a0456_0_1003"/>
            <p:cNvSpPr/>
            <p:nvPr/>
          </p:nvSpPr>
          <p:spPr>
            <a:xfrm>
              <a:off x="5982800" y="1826750"/>
              <a:ext cx="2524200" cy="848400"/>
            </a:xfrm>
            <a:prstGeom prst="homePlate">
              <a:avLst>
                <a:gd name="adj" fmla="val 50581"/>
              </a:avLst>
            </a:prstGeom>
            <a:solidFill>
              <a:schemeClr val="accent6"/>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000000"/>
                </a:solidFill>
                <a:latin typeface="Arial"/>
                <a:ea typeface="Arial"/>
                <a:cs typeface="Arial"/>
                <a:sym typeface="Arial"/>
              </a:endParaRPr>
            </a:p>
          </p:txBody>
        </p:sp>
        <p:sp>
          <p:nvSpPr>
            <p:cNvPr id="343" name="Google Shape;343;g3b56f2a0456_0_1003"/>
            <p:cNvSpPr txBox="1"/>
            <p:nvPr/>
          </p:nvSpPr>
          <p:spPr>
            <a:xfrm>
              <a:off x="597855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3. Toiminta- suunnitelma</a:t>
              </a:r>
              <a:endParaRPr sz="2433" b="1" i="0" u="none" strike="noStrike" cap="none">
                <a:solidFill>
                  <a:srgbClr val="FFFFFF"/>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3b6bb725df1_0_0"/>
          <p:cNvSpPr txBox="1">
            <a:spLocks noGrp="1"/>
          </p:cNvSpPr>
          <p:nvPr>
            <p:ph type="title"/>
          </p:nvPr>
        </p:nvSpPr>
        <p:spPr>
          <a:xfrm>
            <a:off x="1682450" y="4215973"/>
            <a:ext cx="21029700" cy="4127400"/>
          </a:xfrm>
          <a:prstGeom prst="rect">
            <a:avLst/>
          </a:prstGeom>
          <a:noFill/>
          <a:ln>
            <a:noFill/>
          </a:ln>
        </p:spPr>
        <p:txBody>
          <a:bodyPr spcFirstLastPara="1" wrap="square" lIns="0" tIns="0" rIns="0" bIns="0" anchor="t" anchorCtr="0">
            <a:noAutofit/>
          </a:bodyPr>
          <a:lstStyle/>
          <a:p>
            <a:pPr marL="0" marR="0" lvl="0" indent="0" algn="ctr" rtl="0">
              <a:lnSpc>
                <a:spcPct val="80000"/>
              </a:lnSpc>
              <a:spcBef>
                <a:spcPts val="0"/>
              </a:spcBef>
              <a:spcAft>
                <a:spcPts val="0"/>
              </a:spcAft>
              <a:buSzPts val="9600"/>
              <a:buNone/>
            </a:pPr>
            <a:r>
              <a:rPr lang="fi-FI"/>
              <a:t>Uhkista mahdollisuuksiin – Ilmastonmuutoksen sopeutumisen työkaluja Kymenlaakson yrityskentälle</a:t>
            </a:r>
            <a:endParaRPr/>
          </a:p>
        </p:txBody>
      </p:sp>
      <p:pic>
        <p:nvPicPr>
          <p:cNvPr id="350" name="Google Shape;350;g3b6bb725df1_0_0" descr="Kouvola Innovation logo"/>
          <p:cNvPicPr preferRelativeResize="0"/>
          <p:nvPr/>
        </p:nvPicPr>
        <p:blipFill rotWithShape="1">
          <a:blip r:embed="rId3">
            <a:alphaModFix/>
          </a:blip>
          <a:srcRect/>
          <a:stretch/>
        </p:blipFill>
        <p:spPr>
          <a:xfrm>
            <a:off x="3350384" y="9698213"/>
            <a:ext cx="3698800" cy="981000"/>
          </a:xfrm>
          <a:prstGeom prst="rect">
            <a:avLst/>
          </a:prstGeom>
          <a:solidFill>
            <a:schemeClr val="lt1"/>
          </a:solidFill>
          <a:ln>
            <a:noFill/>
          </a:ln>
        </p:spPr>
      </p:pic>
      <p:pic>
        <p:nvPicPr>
          <p:cNvPr id="351" name="Google Shape;351;g3b6bb725df1_0_0"/>
          <p:cNvPicPr preferRelativeResize="0"/>
          <p:nvPr/>
        </p:nvPicPr>
        <p:blipFill>
          <a:blip r:embed="rId4">
            <a:alphaModFix/>
          </a:blip>
          <a:stretch>
            <a:fillRect/>
          </a:stretch>
        </p:blipFill>
        <p:spPr>
          <a:xfrm>
            <a:off x="8298656" y="8785000"/>
            <a:ext cx="2765300" cy="2807425"/>
          </a:xfrm>
          <a:prstGeom prst="rect">
            <a:avLst/>
          </a:prstGeom>
          <a:noFill/>
          <a:ln>
            <a:noFill/>
          </a:ln>
        </p:spPr>
      </p:pic>
      <p:pic>
        <p:nvPicPr>
          <p:cNvPr id="352" name="Google Shape;352;g3b6bb725df1_0_0"/>
          <p:cNvPicPr preferRelativeResize="0"/>
          <p:nvPr/>
        </p:nvPicPr>
        <p:blipFill>
          <a:blip r:embed="rId5">
            <a:alphaModFix/>
          </a:blip>
          <a:stretch>
            <a:fillRect/>
          </a:stretch>
        </p:blipFill>
        <p:spPr>
          <a:xfrm>
            <a:off x="11867724" y="8534400"/>
            <a:ext cx="3981306" cy="3308626"/>
          </a:xfrm>
          <a:prstGeom prst="rect">
            <a:avLst/>
          </a:prstGeom>
          <a:noFill/>
          <a:ln>
            <a:noFill/>
          </a:ln>
        </p:spPr>
      </p:pic>
      <p:pic>
        <p:nvPicPr>
          <p:cNvPr id="353" name="Google Shape;353;g3b6bb725df1_0_0"/>
          <p:cNvPicPr preferRelativeResize="0"/>
          <p:nvPr/>
        </p:nvPicPr>
        <p:blipFill>
          <a:blip r:embed="rId6">
            <a:alphaModFix/>
          </a:blip>
          <a:stretch>
            <a:fillRect/>
          </a:stretch>
        </p:blipFill>
        <p:spPr>
          <a:xfrm>
            <a:off x="16526599" y="9310722"/>
            <a:ext cx="3981300" cy="17559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b56f2a0456_0_153"/>
          <p:cNvSpPr txBox="1">
            <a:spLocks noGrp="1"/>
          </p:cNvSpPr>
          <p:nvPr>
            <p:ph type="title"/>
          </p:nvPr>
        </p:nvSpPr>
        <p:spPr>
          <a:xfrm>
            <a:off x="1403498" y="2116907"/>
            <a:ext cx="21063300" cy="2119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8800"/>
              <a:buNone/>
            </a:pPr>
            <a:r>
              <a:rPr lang="fi-FI"/>
              <a:t>Uhkista mahdollisuuksiin -työkalu: </a:t>
            </a:r>
            <a:endParaRPr/>
          </a:p>
          <a:p>
            <a:pPr marL="0" lvl="0" indent="0" algn="l" rtl="0">
              <a:lnSpc>
                <a:spcPct val="80000"/>
              </a:lnSpc>
              <a:spcBef>
                <a:spcPts val="0"/>
              </a:spcBef>
              <a:spcAft>
                <a:spcPts val="0"/>
              </a:spcAft>
              <a:buSzPts val="8800"/>
              <a:buNone/>
            </a:pPr>
            <a:r>
              <a:rPr lang="fi-FI"/>
              <a:t>3 askelta ilmastoresilienssiin*</a:t>
            </a:r>
            <a:endParaRPr/>
          </a:p>
        </p:txBody>
      </p:sp>
      <p:grpSp>
        <p:nvGrpSpPr>
          <p:cNvPr id="222" name="Google Shape;222;g3b56f2a0456_0_153"/>
          <p:cNvGrpSpPr/>
          <p:nvPr/>
        </p:nvGrpSpPr>
        <p:grpSpPr>
          <a:xfrm>
            <a:off x="2652572" y="5671675"/>
            <a:ext cx="18569265" cy="5288347"/>
            <a:chOff x="637000" y="1416454"/>
            <a:chExt cx="7870000" cy="2241300"/>
          </a:xfrm>
        </p:grpSpPr>
        <p:sp>
          <p:nvSpPr>
            <p:cNvPr id="223" name="Google Shape;223;g3b56f2a0456_0_153"/>
            <p:cNvSpPr/>
            <p:nvPr/>
          </p:nvSpPr>
          <p:spPr>
            <a:xfrm>
              <a:off x="637001" y="1416454"/>
              <a:ext cx="2524200" cy="2241300"/>
            </a:xfrm>
            <a:prstGeom prst="rect">
              <a:avLst/>
            </a:prstGeom>
            <a:solidFill>
              <a:srgbClr val="F3F3F3"/>
            </a:solidFill>
            <a:ln>
              <a:noFill/>
            </a:ln>
          </p:spPr>
          <p:txBody>
            <a:bodyPr spcFirstLastPara="1" wrap="square" lIns="107850" tIns="107850" rIns="107850" bIns="107850" anchor="t" anchorCtr="0">
              <a:noAutofit/>
            </a:bodyPr>
            <a:lstStyle/>
            <a:p>
              <a:pPr marL="0" marR="0" lvl="0" indent="0" algn="l" rtl="0">
                <a:lnSpc>
                  <a:spcPct val="100000"/>
                </a:lnSpc>
                <a:spcBef>
                  <a:spcPts val="0"/>
                </a:spcBef>
                <a:spcAft>
                  <a:spcPts val="0"/>
                </a:spcAft>
                <a:buClr>
                  <a:srgbClr val="000000"/>
                </a:buClr>
                <a:buSzPts val="7550"/>
                <a:buFont typeface="Arial"/>
                <a:buNone/>
              </a:pPr>
              <a:endParaRPr sz="7550" b="1" i="0" u="none" strike="noStrike" cap="none">
                <a:solidFill>
                  <a:srgbClr val="E3E9BD"/>
                </a:solidFill>
                <a:latin typeface="Arial"/>
                <a:ea typeface="Arial"/>
                <a:cs typeface="Arial"/>
                <a:sym typeface="Arial"/>
              </a:endParaRPr>
            </a:p>
          </p:txBody>
        </p:sp>
        <p:sp>
          <p:nvSpPr>
            <p:cNvPr id="224" name="Google Shape;224;g3b56f2a0456_0_153"/>
            <p:cNvSpPr/>
            <p:nvPr/>
          </p:nvSpPr>
          <p:spPr>
            <a:xfrm>
              <a:off x="641250" y="1503800"/>
              <a:ext cx="2524200" cy="848400"/>
            </a:xfrm>
            <a:prstGeom prst="homePlate">
              <a:avLst>
                <a:gd name="adj" fmla="val 50581"/>
              </a:avLst>
            </a:prstGeom>
            <a:solidFill>
              <a:srgbClr val="28482B"/>
            </a:solidFill>
            <a:ln>
              <a:noFill/>
            </a:ln>
          </p:spPr>
          <p:txBody>
            <a:bodyPr spcFirstLastPara="1" wrap="square" lIns="215725" tIns="215725" rIns="215725" bIns="215725" anchor="ctr" anchorCtr="0">
              <a:noAutofit/>
            </a:bodyPr>
            <a:lstStyle/>
            <a:p>
              <a:pPr marL="0" marR="0" lvl="0" indent="0" algn="ctr" rtl="0">
                <a:lnSpc>
                  <a:spcPct val="100000"/>
                </a:lnSpc>
                <a:spcBef>
                  <a:spcPts val="0"/>
                </a:spcBef>
                <a:spcAft>
                  <a:spcPts val="0"/>
                </a:spcAft>
                <a:buClr>
                  <a:srgbClr val="000000"/>
                </a:buClr>
                <a:buSzPts val="3303"/>
                <a:buFont typeface="Arial"/>
                <a:buNone/>
              </a:pPr>
              <a:endParaRPr sz="3303" b="0" i="0" u="none" strike="noStrike" cap="none">
                <a:solidFill>
                  <a:srgbClr val="FFFFFF"/>
                </a:solidFill>
                <a:latin typeface="Arial"/>
                <a:ea typeface="Arial"/>
                <a:cs typeface="Arial"/>
                <a:sym typeface="Arial"/>
              </a:endParaRPr>
            </a:p>
          </p:txBody>
        </p:sp>
        <p:sp>
          <p:nvSpPr>
            <p:cNvPr id="225" name="Google Shape;225;g3b56f2a0456_0_153"/>
            <p:cNvSpPr txBox="1"/>
            <p:nvPr/>
          </p:nvSpPr>
          <p:spPr>
            <a:xfrm>
              <a:off x="637000" y="1534000"/>
              <a:ext cx="2390100" cy="788100"/>
            </a:xfrm>
            <a:prstGeom prst="rect">
              <a:avLst/>
            </a:prstGeom>
            <a:noFill/>
            <a:ln>
              <a:noFill/>
            </a:ln>
          </p:spPr>
          <p:txBody>
            <a:bodyPr spcFirstLastPara="1" wrap="square" lIns="215725" tIns="0" rIns="0" bIns="0" anchor="ctr" anchorCtr="0">
              <a:noAutofit/>
            </a:bodyPr>
            <a:lstStyle/>
            <a:p>
              <a:pPr marL="0" marR="0" lvl="0" indent="0" algn="l" rtl="0">
                <a:lnSpc>
                  <a:spcPct val="70000"/>
                </a:lnSpc>
                <a:spcBef>
                  <a:spcPts val="0"/>
                </a:spcBef>
                <a:spcAft>
                  <a:spcPts val="0"/>
                </a:spcAft>
                <a:buClr>
                  <a:srgbClr val="000000"/>
                </a:buClr>
                <a:buSzPts val="5634"/>
                <a:buFont typeface="Arial"/>
                <a:buNone/>
              </a:pPr>
              <a:r>
                <a:rPr lang="fi-FI" sz="5634" b="1" i="0" u="none" strike="noStrike" cap="none">
                  <a:solidFill>
                    <a:srgbClr val="FFFFFF"/>
                  </a:solidFill>
                  <a:latin typeface="Arial"/>
                  <a:ea typeface="Arial"/>
                  <a:cs typeface="Arial"/>
                  <a:sym typeface="Arial"/>
                </a:rPr>
                <a:t>1. Arvoketju</a:t>
              </a:r>
              <a:endParaRPr sz="5634" b="1" i="0" u="none" strike="noStrike" cap="none">
                <a:solidFill>
                  <a:srgbClr val="FFFFFF"/>
                </a:solidFill>
                <a:latin typeface="Arial"/>
                <a:ea typeface="Arial"/>
                <a:cs typeface="Arial"/>
                <a:sym typeface="Arial"/>
              </a:endParaRPr>
            </a:p>
          </p:txBody>
        </p:sp>
        <p:sp>
          <p:nvSpPr>
            <p:cNvPr id="226" name="Google Shape;226;g3b56f2a0456_0_153"/>
            <p:cNvSpPr txBox="1"/>
            <p:nvPr/>
          </p:nvSpPr>
          <p:spPr>
            <a:xfrm>
              <a:off x="637001" y="2448229"/>
              <a:ext cx="2524200" cy="1159800"/>
            </a:xfrm>
            <a:prstGeom prst="rect">
              <a:avLst/>
            </a:prstGeom>
            <a:noFill/>
            <a:ln>
              <a:noFill/>
            </a:ln>
          </p:spPr>
          <p:txBody>
            <a:bodyPr spcFirstLastPara="1" wrap="square" lIns="215725" tIns="107850" rIns="215725" bIns="10785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500" b="1" i="0" u="none" strike="noStrike" cap="none">
                  <a:solidFill>
                    <a:schemeClr val="dk1"/>
                  </a:solidFill>
                  <a:latin typeface="Arial"/>
                  <a:ea typeface="Arial"/>
                  <a:cs typeface="Arial"/>
                  <a:sym typeface="Arial"/>
                </a:rPr>
                <a:t>Kuvataan yrityksen arvoketju</a:t>
              </a:r>
              <a:endParaRPr sz="2500" b="1"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2500"/>
                <a:buFont typeface="Arial"/>
                <a:buNone/>
              </a:pPr>
              <a:br>
                <a:rPr lang="fi-FI" sz="2500" b="0" i="0" u="none" strike="noStrike" cap="none">
                  <a:solidFill>
                    <a:srgbClr val="000000"/>
                  </a:solidFill>
                  <a:latin typeface="Arial"/>
                  <a:ea typeface="Arial"/>
                  <a:cs typeface="Arial"/>
                  <a:sym typeface="Arial"/>
                </a:rPr>
              </a:br>
              <a:r>
                <a:rPr lang="fi-FI" sz="2500" b="0" i="0" u="none" strike="noStrike" cap="none">
                  <a:solidFill>
                    <a:srgbClr val="000000"/>
                  </a:solidFill>
                  <a:latin typeface="Arial"/>
                  <a:ea typeface="Arial"/>
                  <a:cs typeface="Arial"/>
                  <a:sym typeface="Arial"/>
                </a:rPr>
                <a:t>– Mistä ostat, miten tuotat ja kenelle myyt?</a:t>
              </a:r>
              <a:endParaRPr sz="2500" b="0" i="0" u="none" strike="noStrike" cap="none">
                <a:solidFill>
                  <a:srgbClr val="000000"/>
                </a:solidFill>
                <a:latin typeface="Arial"/>
                <a:ea typeface="Arial"/>
                <a:cs typeface="Arial"/>
                <a:sym typeface="Arial"/>
              </a:endParaRPr>
            </a:p>
          </p:txBody>
        </p:sp>
        <p:sp>
          <p:nvSpPr>
            <p:cNvPr id="227" name="Google Shape;227;g3b56f2a0456_0_153"/>
            <p:cNvSpPr/>
            <p:nvPr/>
          </p:nvSpPr>
          <p:spPr>
            <a:xfrm>
              <a:off x="3307779" y="1416454"/>
              <a:ext cx="2524200" cy="2241300"/>
            </a:xfrm>
            <a:prstGeom prst="rect">
              <a:avLst/>
            </a:prstGeom>
            <a:solidFill>
              <a:srgbClr val="F3F3F3"/>
            </a:solidFill>
            <a:ln>
              <a:noFill/>
            </a:ln>
          </p:spPr>
          <p:txBody>
            <a:bodyPr spcFirstLastPara="1" wrap="square" lIns="107850" tIns="107850" rIns="107850" bIns="107850" anchor="t" anchorCtr="0">
              <a:noAutofit/>
            </a:bodyPr>
            <a:lstStyle/>
            <a:p>
              <a:pPr marL="0" marR="0" lvl="0" indent="0" algn="l" rtl="0">
                <a:lnSpc>
                  <a:spcPct val="100000"/>
                </a:lnSpc>
                <a:spcBef>
                  <a:spcPts val="0"/>
                </a:spcBef>
                <a:spcAft>
                  <a:spcPts val="0"/>
                </a:spcAft>
                <a:buClr>
                  <a:srgbClr val="000000"/>
                </a:buClr>
                <a:buSzPts val="7550"/>
                <a:buFont typeface="Arial"/>
                <a:buNone/>
              </a:pPr>
              <a:endParaRPr sz="7550" b="1" i="0" u="none" strike="noStrike" cap="none">
                <a:solidFill>
                  <a:srgbClr val="E3E9BD"/>
                </a:solidFill>
                <a:latin typeface="Arial"/>
                <a:ea typeface="Arial"/>
                <a:cs typeface="Arial"/>
                <a:sym typeface="Arial"/>
              </a:endParaRPr>
            </a:p>
          </p:txBody>
        </p:sp>
        <p:sp>
          <p:nvSpPr>
            <p:cNvPr id="228" name="Google Shape;228;g3b56f2a0456_0_153"/>
            <p:cNvSpPr/>
            <p:nvPr/>
          </p:nvSpPr>
          <p:spPr>
            <a:xfrm>
              <a:off x="3312025" y="1503800"/>
              <a:ext cx="2524200" cy="848400"/>
            </a:xfrm>
            <a:prstGeom prst="homePlate">
              <a:avLst>
                <a:gd name="adj" fmla="val 50581"/>
              </a:avLst>
            </a:prstGeom>
            <a:solidFill>
              <a:srgbClr val="A75042"/>
            </a:solidFill>
            <a:ln>
              <a:noFill/>
            </a:ln>
          </p:spPr>
          <p:txBody>
            <a:bodyPr spcFirstLastPara="1" wrap="square" lIns="215725" tIns="215725" rIns="215725" bIns="215725" anchor="ctr" anchorCtr="0">
              <a:noAutofit/>
            </a:bodyPr>
            <a:lstStyle/>
            <a:p>
              <a:pPr marL="0" marR="0" lvl="0" indent="0" algn="ctr" rtl="0">
                <a:lnSpc>
                  <a:spcPct val="100000"/>
                </a:lnSpc>
                <a:spcBef>
                  <a:spcPts val="0"/>
                </a:spcBef>
                <a:spcAft>
                  <a:spcPts val="0"/>
                </a:spcAft>
                <a:buClr>
                  <a:srgbClr val="000000"/>
                </a:buClr>
                <a:buSzPts val="3303"/>
                <a:buFont typeface="Arial"/>
                <a:buNone/>
              </a:pPr>
              <a:endParaRPr sz="3303" b="0" i="0" u="none" strike="noStrike" cap="none">
                <a:solidFill>
                  <a:srgbClr val="FFFFFF"/>
                </a:solidFill>
                <a:latin typeface="Arial"/>
                <a:ea typeface="Arial"/>
                <a:cs typeface="Arial"/>
                <a:sym typeface="Arial"/>
              </a:endParaRPr>
            </a:p>
          </p:txBody>
        </p:sp>
        <p:sp>
          <p:nvSpPr>
            <p:cNvPr id="229" name="Google Shape;229;g3b56f2a0456_0_153"/>
            <p:cNvSpPr txBox="1"/>
            <p:nvPr/>
          </p:nvSpPr>
          <p:spPr>
            <a:xfrm>
              <a:off x="3307775" y="1534000"/>
              <a:ext cx="2390100" cy="788100"/>
            </a:xfrm>
            <a:prstGeom prst="rect">
              <a:avLst/>
            </a:prstGeom>
            <a:noFill/>
            <a:ln>
              <a:noFill/>
            </a:ln>
          </p:spPr>
          <p:txBody>
            <a:bodyPr spcFirstLastPara="1" wrap="square" lIns="215725" tIns="0" rIns="0" bIns="0" anchor="ctr" anchorCtr="0">
              <a:noAutofit/>
            </a:bodyPr>
            <a:lstStyle/>
            <a:p>
              <a:pPr marL="0" marR="0" lvl="0" indent="0" algn="l" rtl="0">
                <a:lnSpc>
                  <a:spcPct val="70000"/>
                </a:lnSpc>
                <a:spcBef>
                  <a:spcPts val="0"/>
                </a:spcBef>
                <a:spcAft>
                  <a:spcPts val="0"/>
                </a:spcAft>
                <a:buClr>
                  <a:srgbClr val="000000"/>
                </a:buClr>
                <a:buSzPts val="5600"/>
                <a:buFont typeface="Arial"/>
                <a:buNone/>
              </a:pPr>
              <a:r>
                <a:rPr lang="fi-FI" sz="5600" b="1" i="0" u="none" strike="noStrike" cap="none">
                  <a:solidFill>
                    <a:srgbClr val="FFFFFF"/>
                  </a:solidFill>
                  <a:latin typeface="Arial"/>
                  <a:ea typeface="Arial"/>
                  <a:cs typeface="Arial"/>
                  <a:sym typeface="Arial"/>
                </a:rPr>
                <a:t>2. Riskiarvio</a:t>
              </a:r>
              <a:endParaRPr sz="5600" b="1" i="0" u="none" strike="noStrike" cap="none">
                <a:solidFill>
                  <a:srgbClr val="FFFFFF"/>
                </a:solidFill>
                <a:latin typeface="Arial"/>
                <a:ea typeface="Arial"/>
                <a:cs typeface="Arial"/>
                <a:sym typeface="Arial"/>
              </a:endParaRPr>
            </a:p>
          </p:txBody>
        </p:sp>
        <p:sp>
          <p:nvSpPr>
            <p:cNvPr id="230" name="Google Shape;230;g3b56f2a0456_0_153"/>
            <p:cNvSpPr txBox="1"/>
            <p:nvPr/>
          </p:nvSpPr>
          <p:spPr>
            <a:xfrm>
              <a:off x="3307775" y="2448229"/>
              <a:ext cx="2524200" cy="1159800"/>
            </a:xfrm>
            <a:prstGeom prst="rect">
              <a:avLst/>
            </a:prstGeom>
            <a:noFill/>
            <a:ln>
              <a:noFill/>
            </a:ln>
          </p:spPr>
          <p:txBody>
            <a:bodyPr spcFirstLastPara="1" wrap="square" lIns="215725" tIns="107850" rIns="215725" bIns="10785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500" b="1" i="0" u="none" strike="noStrike" cap="none">
                  <a:solidFill>
                    <a:schemeClr val="dk1"/>
                  </a:solidFill>
                  <a:latin typeface="Arial"/>
                  <a:ea typeface="Arial"/>
                  <a:cs typeface="Arial"/>
                  <a:sym typeface="Arial"/>
                </a:rPr>
                <a:t>Tunnistetaan ja arvioidaan ilmastoriskit</a:t>
              </a:r>
              <a:endParaRPr sz="2500" b="1"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r>
                <a:rPr lang="fi-FI" sz="2500" b="0" i="0" u="none" strike="noStrike" cap="none">
                  <a:solidFill>
                    <a:schemeClr val="dk1"/>
                  </a:solidFill>
                  <a:latin typeface="Arial"/>
                  <a:ea typeface="Arial"/>
                  <a:cs typeface="Arial"/>
                  <a:sym typeface="Arial"/>
                </a:rPr>
                <a:t>– Miten ilmastonmuutos vaikuttaa yrityksen arvoketjuun nyt ja tulevaisuudessa? </a:t>
              </a:r>
              <a:endParaRPr sz="25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sp>
          <p:nvSpPr>
            <p:cNvPr id="231" name="Google Shape;231;g3b56f2a0456_0_153"/>
            <p:cNvSpPr/>
            <p:nvPr/>
          </p:nvSpPr>
          <p:spPr>
            <a:xfrm>
              <a:off x="5978546" y="1416454"/>
              <a:ext cx="2524200" cy="2241300"/>
            </a:xfrm>
            <a:prstGeom prst="rect">
              <a:avLst/>
            </a:prstGeom>
            <a:solidFill>
              <a:srgbClr val="F3F3F3"/>
            </a:solidFill>
            <a:ln>
              <a:noFill/>
            </a:ln>
          </p:spPr>
          <p:txBody>
            <a:bodyPr spcFirstLastPara="1" wrap="square" lIns="107850" tIns="107850" rIns="107850" bIns="107850" anchor="t" anchorCtr="0">
              <a:noAutofit/>
            </a:bodyPr>
            <a:lstStyle/>
            <a:p>
              <a:pPr marL="0" marR="0" lvl="0" indent="0" algn="l" rtl="0">
                <a:lnSpc>
                  <a:spcPct val="100000"/>
                </a:lnSpc>
                <a:spcBef>
                  <a:spcPts val="0"/>
                </a:spcBef>
                <a:spcAft>
                  <a:spcPts val="0"/>
                </a:spcAft>
                <a:buClr>
                  <a:srgbClr val="000000"/>
                </a:buClr>
                <a:buSzPts val="7550"/>
                <a:buFont typeface="Arial"/>
                <a:buNone/>
              </a:pPr>
              <a:endParaRPr sz="7550" b="1" i="0" u="none" strike="noStrike" cap="none">
                <a:solidFill>
                  <a:srgbClr val="E3E9BD"/>
                </a:solidFill>
                <a:latin typeface="Arial"/>
                <a:ea typeface="Arial"/>
                <a:cs typeface="Arial"/>
                <a:sym typeface="Arial"/>
              </a:endParaRPr>
            </a:p>
          </p:txBody>
        </p:sp>
        <p:sp>
          <p:nvSpPr>
            <p:cNvPr id="232" name="Google Shape;232;g3b56f2a0456_0_153"/>
            <p:cNvSpPr/>
            <p:nvPr/>
          </p:nvSpPr>
          <p:spPr>
            <a:xfrm>
              <a:off x="5982800" y="1503800"/>
              <a:ext cx="2524200" cy="848400"/>
            </a:xfrm>
            <a:prstGeom prst="homePlate">
              <a:avLst>
                <a:gd name="adj" fmla="val 50581"/>
              </a:avLst>
            </a:prstGeom>
            <a:solidFill>
              <a:srgbClr val="7F7F7F"/>
            </a:solidFill>
            <a:ln>
              <a:noFill/>
            </a:ln>
          </p:spPr>
          <p:txBody>
            <a:bodyPr spcFirstLastPara="1" wrap="square" lIns="215725" tIns="215725" rIns="215725" bIns="215725" anchor="ctr" anchorCtr="0">
              <a:noAutofit/>
            </a:bodyPr>
            <a:lstStyle/>
            <a:p>
              <a:pPr marL="0" marR="0" lvl="0" indent="0" algn="ctr" rtl="0">
                <a:lnSpc>
                  <a:spcPct val="100000"/>
                </a:lnSpc>
                <a:spcBef>
                  <a:spcPts val="0"/>
                </a:spcBef>
                <a:spcAft>
                  <a:spcPts val="0"/>
                </a:spcAft>
                <a:buClr>
                  <a:srgbClr val="000000"/>
                </a:buClr>
                <a:buSzPts val="3303"/>
                <a:buFont typeface="Arial"/>
                <a:buNone/>
              </a:pPr>
              <a:endParaRPr sz="3303" b="0" i="0" u="none" strike="noStrike" cap="none">
                <a:solidFill>
                  <a:srgbClr val="000000"/>
                </a:solidFill>
                <a:latin typeface="Arial"/>
                <a:ea typeface="Arial"/>
                <a:cs typeface="Arial"/>
                <a:sym typeface="Arial"/>
              </a:endParaRPr>
            </a:p>
          </p:txBody>
        </p:sp>
        <p:sp>
          <p:nvSpPr>
            <p:cNvPr id="233" name="Google Shape;233;g3b56f2a0456_0_153"/>
            <p:cNvSpPr txBox="1"/>
            <p:nvPr/>
          </p:nvSpPr>
          <p:spPr>
            <a:xfrm>
              <a:off x="5978550" y="1534000"/>
              <a:ext cx="2390100" cy="788100"/>
            </a:xfrm>
            <a:prstGeom prst="rect">
              <a:avLst/>
            </a:prstGeom>
            <a:noFill/>
            <a:ln>
              <a:noFill/>
            </a:ln>
          </p:spPr>
          <p:txBody>
            <a:bodyPr spcFirstLastPara="1" wrap="square" lIns="215725" tIns="0" rIns="0" bIns="0" anchor="ctr" anchorCtr="0">
              <a:noAutofit/>
            </a:bodyPr>
            <a:lstStyle/>
            <a:p>
              <a:pPr marL="0" marR="0" lvl="0" indent="0" algn="l" rtl="0">
                <a:lnSpc>
                  <a:spcPct val="70000"/>
                </a:lnSpc>
                <a:spcBef>
                  <a:spcPts val="0"/>
                </a:spcBef>
                <a:spcAft>
                  <a:spcPts val="0"/>
                </a:spcAft>
                <a:buClr>
                  <a:srgbClr val="000000"/>
                </a:buClr>
                <a:buSzPts val="5600"/>
                <a:buFont typeface="Arial"/>
                <a:buNone/>
              </a:pPr>
              <a:r>
                <a:rPr lang="fi-FI" sz="5600" b="1" i="0" u="none" strike="noStrike" cap="none">
                  <a:solidFill>
                    <a:srgbClr val="FFFFFF"/>
                  </a:solidFill>
                  <a:latin typeface="Arial"/>
                  <a:ea typeface="Arial"/>
                  <a:cs typeface="Arial"/>
                  <a:sym typeface="Arial"/>
                </a:rPr>
                <a:t>3. Toiminta- suunnitelma</a:t>
              </a:r>
              <a:endParaRPr sz="5600" b="1" i="0" u="none" strike="noStrike" cap="none">
                <a:solidFill>
                  <a:srgbClr val="FFFFFF"/>
                </a:solidFill>
                <a:latin typeface="Arial"/>
                <a:ea typeface="Arial"/>
                <a:cs typeface="Arial"/>
                <a:sym typeface="Arial"/>
              </a:endParaRPr>
            </a:p>
          </p:txBody>
        </p:sp>
        <p:sp>
          <p:nvSpPr>
            <p:cNvPr id="234" name="Google Shape;234;g3b56f2a0456_0_153"/>
            <p:cNvSpPr txBox="1"/>
            <p:nvPr/>
          </p:nvSpPr>
          <p:spPr>
            <a:xfrm>
              <a:off x="5978548" y="2448229"/>
              <a:ext cx="2524200" cy="1159800"/>
            </a:xfrm>
            <a:prstGeom prst="rect">
              <a:avLst/>
            </a:prstGeom>
            <a:noFill/>
            <a:ln>
              <a:noFill/>
            </a:ln>
          </p:spPr>
          <p:txBody>
            <a:bodyPr spcFirstLastPara="1" wrap="square" lIns="215725" tIns="107850" rIns="215725" bIns="10785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i-FI" sz="2500" b="1" i="0" u="none" strike="noStrike" cap="none">
                  <a:solidFill>
                    <a:schemeClr val="dk1"/>
                  </a:solidFill>
                  <a:latin typeface="Arial"/>
                  <a:ea typeface="Arial"/>
                  <a:cs typeface="Arial"/>
                  <a:sym typeface="Arial"/>
                </a:rPr>
                <a:t>Tartutaan toimeen</a:t>
              </a:r>
              <a:endParaRPr sz="2500" b="1"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500"/>
                <a:buFont typeface="Arial"/>
                <a:buNone/>
              </a:pPr>
              <a:br>
                <a:rPr lang="fi-FI" sz="2500" b="0" i="0" u="none" strike="noStrike" cap="none">
                  <a:solidFill>
                    <a:schemeClr val="dk1"/>
                  </a:solidFill>
                  <a:latin typeface="Arial"/>
                  <a:ea typeface="Arial"/>
                  <a:cs typeface="Arial"/>
                  <a:sym typeface="Arial"/>
                </a:rPr>
              </a:br>
              <a:r>
                <a:rPr lang="fi-FI" sz="2500" b="0" i="0" u="none" strike="noStrike" cap="none">
                  <a:solidFill>
                    <a:schemeClr val="dk1"/>
                  </a:solidFill>
                  <a:latin typeface="Arial"/>
                  <a:ea typeface="Arial"/>
                  <a:cs typeface="Arial"/>
                  <a:sym typeface="Arial"/>
                </a:rPr>
                <a:t>– Miten hallitaan riskejä ja tartutaan  mahdollisuuksiin? </a:t>
              </a:r>
              <a:endParaRPr sz="25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2500"/>
                <a:buFont typeface="Arial"/>
                <a:buNone/>
              </a:pPr>
              <a:r>
                <a:rPr lang="fi-FI" sz="2500" b="1" i="0" u="none" strike="noStrike" cap="none">
                  <a:solidFill>
                    <a:schemeClr val="dk1"/>
                  </a:solidFill>
                  <a:latin typeface="Arial"/>
                  <a:ea typeface="Arial"/>
                  <a:cs typeface="Arial"/>
                  <a:sym typeface="Arial"/>
                </a:rPr>
                <a:t>→ Laaditaan suunnitelma, joka kääntää uhkat mahdollisuuksiksi. </a:t>
              </a:r>
              <a:endParaRPr sz="2500" b="0" i="0" u="none" strike="noStrike" cap="none">
                <a:solidFill>
                  <a:srgbClr val="000000"/>
                </a:solidFill>
                <a:latin typeface="Arial"/>
                <a:ea typeface="Arial"/>
                <a:cs typeface="Arial"/>
                <a:sym typeface="Arial"/>
              </a:endParaRPr>
            </a:p>
          </p:txBody>
        </p:sp>
      </p:grpSp>
      <p:sp>
        <p:nvSpPr>
          <p:cNvPr id="235" name="Google Shape;235;g3b56f2a0456_0_153"/>
          <p:cNvSpPr txBox="1"/>
          <p:nvPr/>
        </p:nvSpPr>
        <p:spPr>
          <a:xfrm>
            <a:off x="1403500" y="11672275"/>
            <a:ext cx="10230600" cy="870900"/>
          </a:xfrm>
          <a:prstGeom prst="rect">
            <a:avLst/>
          </a:prstGeom>
          <a:noFill/>
          <a:ln>
            <a:noFill/>
          </a:ln>
        </p:spPr>
        <p:txBody>
          <a:bodyPr spcFirstLastPara="1" wrap="square" lIns="137275" tIns="137275" rIns="137275" bIns="137275" anchor="t" anchorCtr="0">
            <a:noAutofit/>
          </a:bodyPr>
          <a:lstStyle/>
          <a:p>
            <a:pPr marL="0" marR="0" lvl="0" indent="0" algn="l" rtl="0">
              <a:lnSpc>
                <a:spcPct val="100000"/>
              </a:lnSpc>
              <a:spcBef>
                <a:spcPts val="0"/>
              </a:spcBef>
              <a:spcAft>
                <a:spcPts val="0"/>
              </a:spcAft>
              <a:buClr>
                <a:srgbClr val="000000"/>
              </a:buClr>
              <a:buSzPts val="1799"/>
              <a:buFont typeface="Arial"/>
              <a:buNone/>
            </a:pPr>
            <a:r>
              <a:rPr lang="fi-FI" sz="1799" b="1" i="0" u="none" strike="noStrike" cap="none">
                <a:solidFill>
                  <a:schemeClr val="dk1"/>
                </a:solidFill>
                <a:latin typeface="Arial"/>
                <a:ea typeface="Arial"/>
                <a:cs typeface="Arial"/>
                <a:sym typeface="Arial"/>
              </a:rPr>
              <a:t>*Resilienssi </a:t>
            </a:r>
            <a:r>
              <a:rPr lang="fi-FI" sz="1799" b="0" i="0" u="none" strike="noStrike" cap="none">
                <a:solidFill>
                  <a:schemeClr val="dk1"/>
                </a:solidFill>
                <a:latin typeface="Arial"/>
                <a:ea typeface="Arial"/>
                <a:cs typeface="Arial"/>
                <a:sym typeface="Arial"/>
              </a:rPr>
              <a:t>tarkoittaa kykyä toimia muuttuvissa olosuhteissa ja kohdata häiriöitä ja kriisejä. Se on myös kykyä palautua ja toipua kriiseistä ja kehittyä jopa aiempaa vahvemmaksi kriisin jälkeen. (</a:t>
            </a:r>
            <a:r>
              <a:rPr lang="fi-FI" sz="1799" b="0" i="0" u="sng" strike="noStrike" cap="none">
                <a:solidFill>
                  <a:schemeClr val="hlink"/>
                </a:solidFill>
                <a:latin typeface="Arial"/>
                <a:ea typeface="Arial"/>
                <a:cs typeface="Arial"/>
                <a:sym typeface="Arial"/>
                <a:hlinkClick r:id="rId3"/>
              </a:rPr>
              <a:t>Sitra</a:t>
            </a:r>
            <a:r>
              <a:rPr lang="fi-FI" sz="1799" b="0" i="0" u="none" strike="noStrike" cap="none">
                <a:solidFill>
                  <a:srgbClr val="4A4E44"/>
                </a:solidFill>
                <a:latin typeface="Arial"/>
                <a:ea typeface="Arial"/>
                <a:cs typeface="Arial"/>
                <a:sym typeface="Arial"/>
              </a:rPr>
              <a:t>)</a:t>
            </a:r>
            <a:endParaRPr sz="1799" b="0" i="0" u="none" strike="noStrike" cap="none">
              <a:solidFill>
                <a:srgbClr val="4A4E44"/>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a939c9cc46_0_214"/>
          <p:cNvSpPr txBox="1">
            <a:spLocks noGrp="1"/>
          </p:cNvSpPr>
          <p:nvPr>
            <p:ph type="title"/>
          </p:nvPr>
        </p:nvSpPr>
        <p:spPr>
          <a:xfrm>
            <a:off x="1682446" y="5269582"/>
            <a:ext cx="21029700" cy="3073800"/>
          </a:xfrm>
          <a:prstGeom prst="rect">
            <a:avLst/>
          </a:prstGeom>
          <a:noFill/>
          <a:ln>
            <a:noFill/>
          </a:ln>
        </p:spPr>
        <p:txBody>
          <a:bodyPr spcFirstLastPara="1" wrap="square" lIns="0" tIns="0" rIns="0" bIns="0" anchor="t" anchorCtr="0">
            <a:noAutofit/>
          </a:bodyPr>
          <a:lstStyle/>
          <a:p>
            <a:pPr marL="457200" lvl="0" indent="-609600" algn="ctr" rtl="0">
              <a:lnSpc>
                <a:spcPct val="100000"/>
              </a:lnSpc>
              <a:spcBef>
                <a:spcPts val="0"/>
              </a:spcBef>
              <a:spcAft>
                <a:spcPts val="0"/>
              </a:spcAft>
              <a:buClr>
                <a:schemeClr val="lt1"/>
              </a:buClr>
              <a:buSzPts val="9600"/>
              <a:buAutoNum type="arabicPeriod"/>
            </a:pPr>
            <a:r>
              <a:rPr lang="fi-FI">
                <a:solidFill>
                  <a:schemeClr val="lt1"/>
                </a:solidFill>
              </a:rPr>
              <a:t>Arvoketjun kuvaaminen</a:t>
            </a:r>
            <a:endParaRPr>
              <a:solidFill>
                <a:schemeClr val="lt1"/>
              </a:solidFill>
            </a:endParaRPr>
          </a:p>
        </p:txBody>
      </p:sp>
      <p:sp>
        <p:nvSpPr>
          <p:cNvPr id="242" name="Google Shape;242;g3a939c9cc46_0_214"/>
          <p:cNvSpPr txBox="1">
            <a:spLocks noGrp="1"/>
          </p:cNvSpPr>
          <p:nvPr>
            <p:ph type="body" idx="1"/>
          </p:nvPr>
        </p:nvSpPr>
        <p:spPr>
          <a:xfrm>
            <a:off x="1682446" y="8616099"/>
            <a:ext cx="21029700" cy="1894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4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47"/>
        <p:cNvGrpSpPr/>
        <p:nvPr/>
      </p:nvGrpSpPr>
      <p:grpSpPr>
        <a:xfrm>
          <a:off x="0" y="0"/>
          <a:ext cx="0" cy="0"/>
          <a:chOff x="0" y="0"/>
          <a:chExt cx="0" cy="0"/>
        </a:xfrm>
      </p:grpSpPr>
      <p:sp>
        <p:nvSpPr>
          <p:cNvPr id="248" name="Google Shape;248;g3b56f2a0456_0_320"/>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8800"/>
              <a:buNone/>
            </a:pPr>
            <a:r>
              <a:rPr lang="fi-FI"/>
              <a:t>1. Kuvaa yrityksesi arvoketju</a:t>
            </a:r>
            <a:endParaRPr/>
          </a:p>
        </p:txBody>
      </p:sp>
      <p:graphicFrame>
        <p:nvGraphicFramePr>
          <p:cNvPr id="249" name="Google Shape;249;g3b56f2a0456_0_320"/>
          <p:cNvGraphicFramePr/>
          <p:nvPr/>
        </p:nvGraphicFramePr>
        <p:xfrm>
          <a:off x="1403500" y="4048975"/>
          <a:ext cx="21063300" cy="7796425"/>
        </p:xfrm>
        <a:graphic>
          <a:graphicData uri="http://schemas.openxmlformats.org/drawingml/2006/table">
            <a:tbl>
              <a:tblPr>
                <a:noFill/>
                <a:tableStyleId>{906755EA-679D-4BC7-A327-D6FE277973EE}</a:tableStyleId>
              </a:tblPr>
              <a:tblGrid>
                <a:gridCol w="4142350">
                  <a:extLst>
                    <a:ext uri="{9D8B030D-6E8A-4147-A177-3AD203B41FA5}">
                      <a16:colId xmlns:a16="http://schemas.microsoft.com/office/drawing/2014/main" val="20000"/>
                    </a:ext>
                  </a:extLst>
                </a:gridCol>
                <a:gridCol w="10719175">
                  <a:extLst>
                    <a:ext uri="{9D8B030D-6E8A-4147-A177-3AD203B41FA5}">
                      <a16:colId xmlns:a16="http://schemas.microsoft.com/office/drawing/2014/main" val="20001"/>
                    </a:ext>
                  </a:extLst>
                </a:gridCol>
                <a:gridCol w="6201775">
                  <a:extLst>
                    <a:ext uri="{9D8B030D-6E8A-4147-A177-3AD203B41FA5}">
                      <a16:colId xmlns:a16="http://schemas.microsoft.com/office/drawing/2014/main" val="20002"/>
                    </a:ext>
                  </a:extLst>
                </a:gridCol>
              </a:tblGrid>
              <a:tr h="1373275">
                <a:tc>
                  <a:txBody>
                    <a:bodyPr/>
                    <a:lstStyle/>
                    <a:p>
                      <a:pPr marL="0" marR="0" lvl="0" indent="0" algn="l" rtl="0">
                        <a:lnSpc>
                          <a:spcPct val="115000"/>
                        </a:lnSpc>
                        <a:spcBef>
                          <a:spcPts val="0"/>
                        </a:spcBef>
                        <a:spcAft>
                          <a:spcPts val="0"/>
                        </a:spcAft>
                        <a:buClr>
                          <a:srgbClr val="000000"/>
                        </a:buClr>
                        <a:buSzPts val="3000"/>
                        <a:buFont typeface="Arial"/>
                        <a:buNone/>
                      </a:pPr>
                      <a:r>
                        <a:rPr lang="fi-FI" sz="3000" b="1" u="none" strike="noStrike" cap="none">
                          <a:solidFill>
                            <a:schemeClr val="lt1"/>
                          </a:solidFill>
                        </a:rPr>
                        <a:t>Arvoketjun vaihe</a:t>
                      </a:r>
                      <a:endParaRPr sz="30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dk2"/>
                    </a:solidFill>
                  </a:tcPr>
                </a:tc>
                <a:tc>
                  <a:txBody>
                    <a:bodyPr/>
                    <a:lstStyle/>
                    <a:p>
                      <a:pPr marL="0" marR="0" lvl="0" indent="0" algn="l" rtl="0">
                        <a:lnSpc>
                          <a:spcPct val="115000"/>
                        </a:lnSpc>
                        <a:spcBef>
                          <a:spcPts val="0"/>
                        </a:spcBef>
                        <a:spcAft>
                          <a:spcPts val="0"/>
                        </a:spcAft>
                        <a:buClr>
                          <a:srgbClr val="000000"/>
                        </a:buClr>
                        <a:buSzPts val="3000"/>
                        <a:buFont typeface="Arial"/>
                        <a:buNone/>
                      </a:pPr>
                      <a:r>
                        <a:rPr lang="fi-FI" sz="3000" b="1" u="none" strike="noStrike" cap="none">
                          <a:solidFill>
                            <a:schemeClr val="lt1"/>
                          </a:solidFill>
                        </a:rPr>
                        <a:t>Kuvaus</a:t>
                      </a:r>
                      <a:endParaRPr sz="30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dk2"/>
                    </a:solidFill>
                  </a:tcPr>
                </a:tc>
                <a:tc>
                  <a:txBody>
                    <a:bodyPr/>
                    <a:lstStyle/>
                    <a:p>
                      <a:pPr marL="0" marR="0" lvl="0" indent="0" algn="l" rtl="0">
                        <a:lnSpc>
                          <a:spcPct val="115000"/>
                        </a:lnSpc>
                        <a:spcBef>
                          <a:spcPts val="0"/>
                        </a:spcBef>
                        <a:spcAft>
                          <a:spcPts val="0"/>
                        </a:spcAft>
                        <a:buClr>
                          <a:srgbClr val="000000"/>
                        </a:buClr>
                        <a:buSzPts val="3000"/>
                        <a:buFont typeface="Arial"/>
                        <a:buNone/>
                      </a:pPr>
                      <a:r>
                        <a:rPr lang="fi-FI" sz="3000" b="1" u="none" strike="noStrike" cap="none">
                          <a:solidFill>
                            <a:schemeClr val="lt1"/>
                          </a:solidFill>
                        </a:rPr>
                        <a:t>Tärkeimmät kumppanit</a:t>
                      </a:r>
                      <a:endParaRPr sz="30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141050">
                <a:tc>
                  <a:txBody>
                    <a:bodyPr/>
                    <a:lstStyle/>
                    <a:p>
                      <a:pPr marL="0" marR="0" lvl="0" indent="0" algn="l" rtl="0">
                        <a:lnSpc>
                          <a:spcPct val="115000"/>
                        </a:lnSpc>
                        <a:spcBef>
                          <a:spcPts val="0"/>
                        </a:spcBef>
                        <a:spcAft>
                          <a:spcPts val="0"/>
                        </a:spcAft>
                        <a:buClr>
                          <a:srgbClr val="000000"/>
                        </a:buClr>
                        <a:buSzPts val="3000"/>
                        <a:buFont typeface="Arial"/>
                        <a:buNone/>
                      </a:pPr>
                      <a:r>
                        <a:rPr lang="fi-FI" sz="3000" b="1" u="none" strike="noStrike" cap="none">
                          <a:solidFill>
                            <a:srgbClr val="1F1F1F"/>
                          </a:solidFill>
                        </a:rPr>
                        <a:t>A. Toimitusketju</a:t>
                      </a:r>
                      <a:endParaRPr sz="3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141050">
                <a:tc>
                  <a:txBody>
                    <a:bodyPr/>
                    <a:lstStyle/>
                    <a:p>
                      <a:pPr marL="0" marR="0" lvl="0" indent="0" algn="l" rtl="0">
                        <a:lnSpc>
                          <a:spcPct val="115000"/>
                        </a:lnSpc>
                        <a:spcBef>
                          <a:spcPts val="0"/>
                        </a:spcBef>
                        <a:spcAft>
                          <a:spcPts val="0"/>
                        </a:spcAft>
                        <a:buClr>
                          <a:srgbClr val="000000"/>
                        </a:buClr>
                        <a:buSzPts val="3000"/>
                        <a:buFont typeface="Arial"/>
                        <a:buNone/>
                      </a:pPr>
                      <a:r>
                        <a:rPr lang="fi-FI" sz="3000" b="1" u="none" strike="noStrike" cap="none">
                          <a:solidFill>
                            <a:srgbClr val="1F1F1F"/>
                          </a:solidFill>
                        </a:rPr>
                        <a:t>B. Tuotanto</a:t>
                      </a:r>
                      <a:endParaRPr sz="3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141050">
                <a:tc>
                  <a:txBody>
                    <a:bodyPr/>
                    <a:lstStyle/>
                    <a:p>
                      <a:pPr marL="0" marR="0" lvl="0" indent="0" algn="l" rtl="0">
                        <a:lnSpc>
                          <a:spcPct val="115000"/>
                        </a:lnSpc>
                        <a:spcBef>
                          <a:spcPts val="0"/>
                        </a:spcBef>
                        <a:spcAft>
                          <a:spcPts val="0"/>
                        </a:spcAft>
                        <a:buClr>
                          <a:srgbClr val="000000"/>
                        </a:buClr>
                        <a:buSzPts val="3000"/>
                        <a:buFont typeface="Arial"/>
                        <a:buNone/>
                      </a:pPr>
                      <a:r>
                        <a:rPr lang="fi-FI" sz="3000" b="1" u="none" strike="noStrike" cap="none">
                          <a:solidFill>
                            <a:srgbClr val="1F1F1F"/>
                          </a:solidFill>
                        </a:rPr>
                        <a:t>C. Asiakas ja myynti</a:t>
                      </a:r>
                      <a:endParaRPr sz="3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pSp>
        <p:nvGrpSpPr>
          <p:cNvPr id="250" name="Google Shape;250;g3b56f2a0456_0_320"/>
          <p:cNvGrpSpPr/>
          <p:nvPr/>
        </p:nvGrpSpPr>
        <p:grpSpPr>
          <a:xfrm>
            <a:off x="1360986" y="873102"/>
            <a:ext cx="7847177" cy="845940"/>
            <a:chOff x="637000" y="1826750"/>
            <a:chExt cx="7870000" cy="848400"/>
          </a:xfrm>
        </p:grpSpPr>
        <p:sp>
          <p:nvSpPr>
            <p:cNvPr id="251" name="Google Shape;251;g3b56f2a0456_0_320"/>
            <p:cNvSpPr/>
            <p:nvPr/>
          </p:nvSpPr>
          <p:spPr>
            <a:xfrm>
              <a:off x="641250" y="1826750"/>
              <a:ext cx="2524200" cy="848400"/>
            </a:xfrm>
            <a:prstGeom prst="homePlate">
              <a:avLst>
                <a:gd name="adj" fmla="val 50581"/>
              </a:avLst>
            </a:prstGeom>
            <a:solidFill>
              <a:srgbClr val="28482B"/>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252" name="Google Shape;252;g3b56f2a0456_0_320"/>
            <p:cNvSpPr txBox="1"/>
            <p:nvPr/>
          </p:nvSpPr>
          <p:spPr>
            <a:xfrm>
              <a:off x="63700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1. Arvoketju</a:t>
              </a:r>
              <a:endParaRPr sz="2433" b="1" i="0" u="none" strike="noStrike" cap="none">
                <a:solidFill>
                  <a:srgbClr val="FFFFFF"/>
                </a:solidFill>
                <a:latin typeface="Arial"/>
                <a:ea typeface="Arial"/>
                <a:cs typeface="Arial"/>
                <a:sym typeface="Arial"/>
              </a:endParaRPr>
            </a:p>
          </p:txBody>
        </p:sp>
        <p:sp>
          <p:nvSpPr>
            <p:cNvPr id="253" name="Google Shape;253;g3b56f2a0456_0_320"/>
            <p:cNvSpPr/>
            <p:nvPr/>
          </p:nvSpPr>
          <p:spPr>
            <a:xfrm>
              <a:off x="3312025"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254" name="Google Shape;254;g3b56f2a0456_0_320"/>
            <p:cNvSpPr txBox="1"/>
            <p:nvPr/>
          </p:nvSpPr>
          <p:spPr>
            <a:xfrm>
              <a:off x="3307775"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2. Riskiarvio</a:t>
              </a:r>
              <a:endParaRPr sz="2433" b="1" i="0" u="none" strike="noStrike" cap="none">
                <a:solidFill>
                  <a:srgbClr val="FFFFFF"/>
                </a:solidFill>
                <a:latin typeface="Arial"/>
                <a:ea typeface="Arial"/>
                <a:cs typeface="Arial"/>
                <a:sym typeface="Arial"/>
              </a:endParaRPr>
            </a:p>
          </p:txBody>
        </p:sp>
        <p:sp>
          <p:nvSpPr>
            <p:cNvPr id="255" name="Google Shape;255;g3b56f2a0456_0_320"/>
            <p:cNvSpPr/>
            <p:nvPr/>
          </p:nvSpPr>
          <p:spPr>
            <a:xfrm>
              <a:off x="598280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000000"/>
                </a:solidFill>
                <a:latin typeface="Arial"/>
                <a:ea typeface="Arial"/>
                <a:cs typeface="Arial"/>
                <a:sym typeface="Arial"/>
              </a:endParaRPr>
            </a:p>
          </p:txBody>
        </p:sp>
        <p:sp>
          <p:nvSpPr>
            <p:cNvPr id="256" name="Google Shape;256;g3b56f2a0456_0_320"/>
            <p:cNvSpPr txBox="1"/>
            <p:nvPr/>
          </p:nvSpPr>
          <p:spPr>
            <a:xfrm>
              <a:off x="597855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3. Toiminta- suunnitelma</a:t>
              </a:r>
              <a:endParaRPr sz="2433" b="1" i="0" u="none" strike="noStrike" cap="none">
                <a:solidFill>
                  <a:srgbClr val="FFFFFF"/>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61"/>
        <p:cNvGrpSpPr/>
        <p:nvPr/>
      </p:nvGrpSpPr>
      <p:grpSpPr>
        <a:xfrm>
          <a:off x="0" y="0"/>
          <a:ext cx="0" cy="0"/>
          <a:chOff x="0" y="0"/>
          <a:chExt cx="0" cy="0"/>
        </a:xfrm>
      </p:grpSpPr>
      <p:sp>
        <p:nvSpPr>
          <p:cNvPr id="262" name="Google Shape;262;g3b56f2a0456_0_695"/>
          <p:cNvSpPr txBox="1">
            <a:spLocks noGrp="1"/>
          </p:cNvSpPr>
          <p:nvPr>
            <p:ph type="title"/>
          </p:nvPr>
        </p:nvSpPr>
        <p:spPr>
          <a:xfrm>
            <a:off x="1682446" y="5269582"/>
            <a:ext cx="21029700" cy="3073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9600"/>
              <a:buNone/>
            </a:pPr>
            <a:r>
              <a:rPr lang="fi-FI">
                <a:solidFill>
                  <a:schemeClr val="lt1"/>
                </a:solidFill>
              </a:rPr>
              <a:t>2. Ilmastoriskien tunnistaminen</a:t>
            </a:r>
            <a:endParaRPr>
              <a:solidFill>
                <a:schemeClr val="lt1"/>
              </a:solidFill>
            </a:endParaRPr>
          </a:p>
        </p:txBody>
      </p:sp>
      <p:sp>
        <p:nvSpPr>
          <p:cNvPr id="263" name="Google Shape;263;g3b56f2a0456_0_695"/>
          <p:cNvSpPr txBox="1">
            <a:spLocks noGrp="1"/>
          </p:cNvSpPr>
          <p:nvPr>
            <p:ph type="body" idx="1"/>
          </p:nvPr>
        </p:nvSpPr>
        <p:spPr>
          <a:xfrm>
            <a:off x="1682446" y="8616099"/>
            <a:ext cx="21029700" cy="1894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4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b56f2a0456_0_487"/>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8800"/>
              <a:buNone/>
            </a:pPr>
            <a:r>
              <a:rPr lang="fi-FI"/>
              <a:t>A. Toimitusketjun riskiarvio</a:t>
            </a:r>
            <a:endParaRPr/>
          </a:p>
        </p:txBody>
      </p:sp>
      <p:graphicFrame>
        <p:nvGraphicFramePr>
          <p:cNvPr id="270" name="Google Shape;270;g3b56f2a0456_0_487"/>
          <p:cNvGraphicFramePr/>
          <p:nvPr/>
        </p:nvGraphicFramePr>
        <p:xfrm>
          <a:off x="1266225" y="3685750"/>
          <a:ext cx="21501900" cy="8759975"/>
        </p:xfrm>
        <a:graphic>
          <a:graphicData uri="http://schemas.openxmlformats.org/drawingml/2006/table">
            <a:tbl>
              <a:tblPr>
                <a:noFill/>
                <a:tableStyleId>{906755EA-679D-4BC7-A327-D6FE277973EE}</a:tableStyleId>
              </a:tblPr>
              <a:tblGrid>
                <a:gridCol w="1403400">
                  <a:extLst>
                    <a:ext uri="{9D8B030D-6E8A-4147-A177-3AD203B41FA5}">
                      <a16:colId xmlns:a16="http://schemas.microsoft.com/office/drawing/2014/main" val="20000"/>
                    </a:ext>
                  </a:extLst>
                </a:gridCol>
                <a:gridCol w="2675525">
                  <a:extLst>
                    <a:ext uri="{9D8B030D-6E8A-4147-A177-3AD203B41FA5}">
                      <a16:colId xmlns:a16="http://schemas.microsoft.com/office/drawing/2014/main" val="20001"/>
                    </a:ext>
                  </a:extLst>
                </a:gridCol>
                <a:gridCol w="8364725">
                  <a:extLst>
                    <a:ext uri="{9D8B030D-6E8A-4147-A177-3AD203B41FA5}">
                      <a16:colId xmlns:a16="http://schemas.microsoft.com/office/drawing/2014/main" val="20002"/>
                    </a:ext>
                  </a:extLst>
                </a:gridCol>
                <a:gridCol w="7155400">
                  <a:extLst>
                    <a:ext uri="{9D8B030D-6E8A-4147-A177-3AD203B41FA5}">
                      <a16:colId xmlns:a16="http://schemas.microsoft.com/office/drawing/2014/main" val="20003"/>
                    </a:ext>
                  </a:extLst>
                </a:gridCol>
                <a:gridCol w="1902850">
                  <a:extLst>
                    <a:ext uri="{9D8B030D-6E8A-4147-A177-3AD203B41FA5}">
                      <a16:colId xmlns:a16="http://schemas.microsoft.com/office/drawing/2014/main" val="20004"/>
                    </a:ext>
                  </a:extLst>
                </a:gridCol>
              </a:tblGrid>
              <a:tr h="1263625">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Riski- tyyppi</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Tarkistettava alue</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Kysymys/Toimenpide</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Kuvaus riskistä</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fi-FI" sz="2200" b="1" u="none" strike="noStrike" cap="none">
                          <a:solidFill>
                            <a:schemeClr val="lt1"/>
                          </a:solidFill>
                        </a:rPr>
                        <a:t>Riskiarvio </a:t>
                      </a:r>
                      <a:endParaRPr sz="2200" b="1" u="none" strike="noStrike" cap="none">
                        <a:solidFill>
                          <a:schemeClr val="lt1"/>
                        </a:solidFill>
                      </a:endParaRPr>
                    </a:p>
                    <a:p>
                      <a:pPr marL="0" marR="0" lvl="0" indent="0" algn="l" rtl="0">
                        <a:lnSpc>
                          <a:spcPct val="115000"/>
                        </a:lnSpc>
                        <a:spcBef>
                          <a:spcPts val="0"/>
                        </a:spcBef>
                        <a:spcAft>
                          <a:spcPts val="0"/>
                        </a:spcAft>
                        <a:buClr>
                          <a:schemeClr val="dk1"/>
                        </a:buClr>
                        <a:buSzPts val="1100"/>
                        <a:buFont typeface="Arial"/>
                        <a:buNone/>
                      </a:pPr>
                      <a:r>
                        <a:rPr lang="fi-FI" sz="2200" b="1" u="none" strike="noStrike" cap="none">
                          <a:solidFill>
                            <a:schemeClr val="lt1"/>
                          </a:solidFill>
                        </a:rPr>
                        <a:t>1–3 </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254325">
                <a:tc rowSpan="3">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Fyysinen riski</a:t>
                      </a:r>
                      <a:r>
                        <a:rPr lang="fi-FI" sz="2000" u="none" strike="noStrike" cap="none">
                          <a:solidFill>
                            <a:srgbClr val="1F1F1F"/>
                          </a:solidFill>
                        </a:rPr>
                        <a:t> </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Kriittisten raaka-aineiden sijainti</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Aiheuttaako kuivuus, tulvat tai muut ilmastoriskit raaka-aineen tai komponenttien tuotantoalueilla (esim. metsä- ja maatalous, kaivokset) toimituskatkoksia tai hinnannousua?</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247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Logistiikkareitit</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Ovatko kriittiset kuljetusreitit, kuten tiet ja satamat, alttiita katkoksille esim. tulvien tai myrskyjen takia? </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543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Toimittajien tilat</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Ovatko kriittisten toimittajien tuotantolaitokset tai varastot alueilla, jotka ovat alttiita tulville, maastopaloille, sähkökatkoille tai muille ilmastoriskeille?</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54325">
                <a:tc rowSpan="3">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Siirtymä- riski</a:t>
                      </a:r>
                      <a:r>
                        <a:rPr lang="fi-FI" sz="2000" u="none" strike="noStrike" cap="none">
                          <a:solidFill>
                            <a:srgbClr val="1F1F1F"/>
                          </a:solidFill>
                        </a:rPr>
                        <a:t> </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Hiili-intensiteetti</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Onko jokin kriittinen raaka-aine erityisen fossiilisiin polttoaineisiin perustuva tai muuten paljon päästöjä aiheuttava? Jos lainsäädäntö (esim. hiilivero tai -tulli) kiristyy, kuinka paljon sen hinta nousee?</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2543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Toimittajien resilienssi</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Onko tärkeimmillä toimittajilla oma varautumissuunnitelma, ilmastostrategia tai päästövähennystavoite? Jos ei, siirtyykö (maine)riski meille?</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2543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Korvaavat ratkaisut</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Onko meillä olemassa suunnitelma korvaaville raaka-aineille tai komponenteille, jotka ovat vähähiilisiä tai saatavilla eri alueilta? Miten pitkäksi aikaa varastot riittävät?</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grpSp>
        <p:nvGrpSpPr>
          <p:cNvPr id="271" name="Google Shape;271;g3b56f2a0456_0_487"/>
          <p:cNvGrpSpPr/>
          <p:nvPr/>
        </p:nvGrpSpPr>
        <p:grpSpPr>
          <a:xfrm>
            <a:off x="1360986" y="873102"/>
            <a:ext cx="7847177" cy="845940"/>
            <a:chOff x="637000" y="1826750"/>
            <a:chExt cx="7870000" cy="848400"/>
          </a:xfrm>
        </p:grpSpPr>
        <p:sp>
          <p:nvSpPr>
            <p:cNvPr id="272" name="Google Shape;272;g3b56f2a0456_0_487"/>
            <p:cNvSpPr/>
            <p:nvPr/>
          </p:nvSpPr>
          <p:spPr>
            <a:xfrm>
              <a:off x="64125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273" name="Google Shape;273;g3b56f2a0456_0_487"/>
            <p:cNvSpPr txBox="1"/>
            <p:nvPr/>
          </p:nvSpPr>
          <p:spPr>
            <a:xfrm>
              <a:off x="63700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1. Arvoketju</a:t>
              </a:r>
              <a:endParaRPr sz="2433" b="1" i="0" u="none" strike="noStrike" cap="none">
                <a:solidFill>
                  <a:srgbClr val="FFFFFF"/>
                </a:solidFill>
                <a:latin typeface="Arial"/>
                <a:ea typeface="Arial"/>
                <a:cs typeface="Arial"/>
                <a:sym typeface="Arial"/>
              </a:endParaRPr>
            </a:p>
          </p:txBody>
        </p:sp>
        <p:sp>
          <p:nvSpPr>
            <p:cNvPr id="274" name="Google Shape;274;g3b56f2a0456_0_487"/>
            <p:cNvSpPr/>
            <p:nvPr/>
          </p:nvSpPr>
          <p:spPr>
            <a:xfrm>
              <a:off x="3312025" y="1826750"/>
              <a:ext cx="2524200" cy="848400"/>
            </a:xfrm>
            <a:prstGeom prst="homePlate">
              <a:avLst>
                <a:gd name="adj" fmla="val 50581"/>
              </a:avLst>
            </a:prstGeom>
            <a:solidFill>
              <a:schemeClr val="accen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275" name="Google Shape;275;g3b56f2a0456_0_487"/>
            <p:cNvSpPr txBox="1"/>
            <p:nvPr/>
          </p:nvSpPr>
          <p:spPr>
            <a:xfrm>
              <a:off x="3307775"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2. Riskiarvio</a:t>
              </a:r>
              <a:endParaRPr sz="2433" b="1" i="0" u="none" strike="noStrike" cap="none">
                <a:solidFill>
                  <a:srgbClr val="FFFFFF"/>
                </a:solidFill>
                <a:latin typeface="Arial"/>
                <a:ea typeface="Arial"/>
                <a:cs typeface="Arial"/>
                <a:sym typeface="Arial"/>
              </a:endParaRPr>
            </a:p>
          </p:txBody>
        </p:sp>
        <p:sp>
          <p:nvSpPr>
            <p:cNvPr id="276" name="Google Shape;276;g3b56f2a0456_0_487"/>
            <p:cNvSpPr/>
            <p:nvPr/>
          </p:nvSpPr>
          <p:spPr>
            <a:xfrm>
              <a:off x="598280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000000"/>
                </a:solidFill>
                <a:latin typeface="Arial"/>
                <a:ea typeface="Arial"/>
                <a:cs typeface="Arial"/>
                <a:sym typeface="Arial"/>
              </a:endParaRPr>
            </a:p>
          </p:txBody>
        </p:sp>
        <p:sp>
          <p:nvSpPr>
            <p:cNvPr id="277" name="Google Shape;277;g3b56f2a0456_0_487"/>
            <p:cNvSpPr txBox="1"/>
            <p:nvPr/>
          </p:nvSpPr>
          <p:spPr>
            <a:xfrm>
              <a:off x="597855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3. Toiminta- suunnitelma</a:t>
              </a:r>
              <a:endParaRPr sz="2433" b="1" i="0" u="none" strike="noStrike" cap="none">
                <a:solidFill>
                  <a:srgbClr val="FFFFF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b56f2a0456_0_500"/>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8800"/>
              <a:buNone/>
            </a:pPr>
            <a:r>
              <a:rPr lang="fi-FI"/>
              <a:t>B. Tuotantoprosessin riskiarvio</a:t>
            </a:r>
            <a:endParaRPr/>
          </a:p>
        </p:txBody>
      </p:sp>
      <p:sp>
        <p:nvSpPr>
          <p:cNvPr id="284" name="Google Shape;284;g3b56f2a0456_0_500"/>
          <p:cNvSpPr txBox="1">
            <a:spLocks noGrp="1"/>
          </p:cNvSpPr>
          <p:nvPr>
            <p:ph type="body" idx="1"/>
          </p:nvPr>
        </p:nvSpPr>
        <p:spPr>
          <a:xfrm>
            <a:off x="1266217" y="4417200"/>
            <a:ext cx="21501900" cy="87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2000"/>
              </a:spcBef>
              <a:spcAft>
                <a:spcPts val="0"/>
              </a:spcAft>
              <a:buSzPts val="4000"/>
              <a:buNone/>
            </a:pPr>
            <a:endParaRPr/>
          </a:p>
        </p:txBody>
      </p:sp>
      <p:graphicFrame>
        <p:nvGraphicFramePr>
          <p:cNvPr id="285" name="Google Shape;285;g3b56f2a0456_0_500"/>
          <p:cNvGraphicFramePr/>
          <p:nvPr/>
        </p:nvGraphicFramePr>
        <p:xfrm>
          <a:off x="1266225" y="3685750"/>
          <a:ext cx="21501900" cy="9491425"/>
        </p:xfrm>
        <a:graphic>
          <a:graphicData uri="http://schemas.openxmlformats.org/drawingml/2006/table">
            <a:tbl>
              <a:tblPr>
                <a:noFill/>
                <a:tableStyleId>{906755EA-679D-4BC7-A327-D6FE277973EE}</a:tableStyleId>
              </a:tblPr>
              <a:tblGrid>
                <a:gridCol w="1403400">
                  <a:extLst>
                    <a:ext uri="{9D8B030D-6E8A-4147-A177-3AD203B41FA5}">
                      <a16:colId xmlns:a16="http://schemas.microsoft.com/office/drawing/2014/main" val="20000"/>
                    </a:ext>
                  </a:extLst>
                </a:gridCol>
                <a:gridCol w="2675525">
                  <a:extLst>
                    <a:ext uri="{9D8B030D-6E8A-4147-A177-3AD203B41FA5}">
                      <a16:colId xmlns:a16="http://schemas.microsoft.com/office/drawing/2014/main" val="20001"/>
                    </a:ext>
                  </a:extLst>
                </a:gridCol>
                <a:gridCol w="8364725">
                  <a:extLst>
                    <a:ext uri="{9D8B030D-6E8A-4147-A177-3AD203B41FA5}">
                      <a16:colId xmlns:a16="http://schemas.microsoft.com/office/drawing/2014/main" val="20002"/>
                    </a:ext>
                  </a:extLst>
                </a:gridCol>
                <a:gridCol w="7155400">
                  <a:extLst>
                    <a:ext uri="{9D8B030D-6E8A-4147-A177-3AD203B41FA5}">
                      <a16:colId xmlns:a16="http://schemas.microsoft.com/office/drawing/2014/main" val="20003"/>
                    </a:ext>
                  </a:extLst>
                </a:gridCol>
                <a:gridCol w="1902850">
                  <a:extLst>
                    <a:ext uri="{9D8B030D-6E8A-4147-A177-3AD203B41FA5}">
                      <a16:colId xmlns:a16="http://schemas.microsoft.com/office/drawing/2014/main" val="20004"/>
                    </a:ext>
                  </a:extLst>
                </a:gridCol>
              </a:tblGrid>
              <a:tr h="1135325">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Riski- tyyppi</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Tarkistettava alue</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Kysymys/Toimenpide</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Kuvaus riskistä</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Riskiarvio </a:t>
                      </a:r>
                      <a:endParaRPr sz="2200" b="1" u="none" strike="noStrike" cap="none">
                        <a:solidFill>
                          <a:schemeClr val="lt1"/>
                        </a:solidFill>
                      </a:endParaRPr>
                    </a:p>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1–3 </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126950">
                <a:tc rowSpan="3">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Fyysinen riski</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Kriittiset prosessit</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Onko kriittisten prosessien ja IT-laitteiden sähkönsyötön turvaamiseksi tehty varasuunnitelma esim. pitkien sähkökatkojen varalle?</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897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Henkilöstön työolosuhteet</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Onko yrityksellä ulkotyöntekijöitä? Onko tuotanto- ja työskentelytiloissa riittävä jäähdytys helleaaltojen varalta, jotta työntekijöiden tuottavuus ja terveys eivät vaarannu? Entä asiakastiloissa? Palvellaanko herkkiä ryhmiä, kuten lapsia tai vanhuksia, ja miten heidän hyvinvoinnistaan huolehditaan? Pohdi ilmastoriskien, erityisesti helteiden ja liukkauden vaikutuksia työhyvinvointiin ja turvallisuuteen, ja luo turvallisuutta ja hyvinvointia parantavia käytäntöjä (esim. viilennys, tauotus, liukkaudentorjunta). </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62407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Toiminnan jatkuvuus</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Onko kriittinen tuotantolaitteisto tai varasto altis ylikuumenemiselle tai kosteudelle esim. rankkasateiden tai talvisateiden aiheuttamien tulvien takia? Onko kiinteistö tulvariskialueella, tai onko pihalla paljon päällystettyä pintaa, joka lisää hulevesitulvariskiä? </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57675">
                <a:tc rowSpan="2">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Siirtymä- riski</a:t>
                      </a:r>
                      <a:r>
                        <a:rPr lang="fi-FI" sz="2000" u="none" strike="noStrike" cap="none">
                          <a:solidFill>
                            <a:srgbClr val="1F1F1F"/>
                          </a:solidFill>
                        </a:rPr>
                        <a:t> </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Rahoitus</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Vaativatko rahoittajat ilmastoriskien varautumissuunnitelmaa? Voiko rahoituksen tai vakuutuksen saaminen vaikeutua esim. yrityksen tulvariskialueella sijaitsemisen takia?</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25767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Investointiriskit</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Tarvitseeko tuotantoprosessimme merkittäviä investointeja uuteen teknologiaan pysyäksemme kilpailukykyisinä 5 vuoden sisällä? Esim. investoinnit fossiilittomiin vaihtoehtoihin.</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pSp>
        <p:nvGrpSpPr>
          <p:cNvPr id="286" name="Google Shape;286;g3b56f2a0456_0_500"/>
          <p:cNvGrpSpPr/>
          <p:nvPr/>
        </p:nvGrpSpPr>
        <p:grpSpPr>
          <a:xfrm>
            <a:off x="1360986" y="873102"/>
            <a:ext cx="7847177" cy="845940"/>
            <a:chOff x="637000" y="1826750"/>
            <a:chExt cx="7870000" cy="848400"/>
          </a:xfrm>
        </p:grpSpPr>
        <p:sp>
          <p:nvSpPr>
            <p:cNvPr id="287" name="Google Shape;287;g3b56f2a0456_0_500"/>
            <p:cNvSpPr/>
            <p:nvPr/>
          </p:nvSpPr>
          <p:spPr>
            <a:xfrm>
              <a:off x="64125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288" name="Google Shape;288;g3b56f2a0456_0_500"/>
            <p:cNvSpPr txBox="1"/>
            <p:nvPr/>
          </p:nvSpPr>
          <p:spPr>
            <a:xfrm>
              <a:off x="63700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1. Arvoketju</a:t>
              </a:r>
              <a:endParaRPr sz="2433" b="1" i="0" u="none" strike="noStrike" cap="none">
                <a:solidFill>
                  <a:srgbClr val="FFFFFF"/>
                </a:solidFill>
                <a:latin typeface="Arial"/>
                <a:ea typeface="Arial"/>
                <a:cs typeface="Arial"/>
                <a:sym typeface="Arial"/>
              </a:endParaRPr>
            </a:p>
          </p:txBody>
        </p:sp>
        <p:sp>
          <p:nvSpPr>
            <p:cNvPr id="289" name="Google Shape;289;g3b56f2a0456_0_500"/>
            <p:cNvSpPr/>
            <p:nvPr/>
          </p:nvSpPr>
          <p:spPr>
            <a:xfrm>
              <a:off x="3312025" y="1826750"/>
              <a:ext cx="2524200" cy="848400"/>
            </a:xfrm>
            <a:prstGeom prst="homePlate">
              <a:avLst>
                <a:gd name="adj" fmla="val 50581"/>
              </a:avLst>
            </a:prstGeom>
            <a:solidFill>
              <a:schemeClr val="accen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290" name="Google Shape;290;g3b56f2a0456_0_500"/>
            <p:cNvSpPr txBox="1"/>
            <p:nvPr/>
          </p:nvSpPr>
          <p:spPr>
            <a:xfrm>
              <a:off x="3307775"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2. Riskiarvio</a:t>
              </a:r>
              <a:endParaRPr sz="2433" b="1" i="0" u="none" strike="noStrike" cap="none">
                <a:solidFill>
                  <a:srgbClr val="FFFFFF"/>
                </a:solidFill>
                <a:latin typeface="Arial"/>
                <a:ea typeface="Arial"/>
                <a:cs typeface="Arial"/>
                <a:sym typeface="Arial"/>
              </a:endParaRPr>
            </a:p>
          </p:txBody>
        </p:sp>
        <p:sp>
          <p:nvSpPr>
            <p:cNvPr id="291" name="Google Shape;291;g3b56f2a0456_0_500"/>
            <p:cNvSpPr/>
            <p:nvPr/>
          </p:nvSpPr>
          <p:spPr>
            <a:xfrm>
              <a:off x="598280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000000"/>
                </a:solidFill>
                <a:latin typeface="Arial"/>
                <a:ea typeface="Arial"/>
                <a:cs typeface="Arial"/>
                <a:sym typeface="Arial"/>
              </a:endParaRPr>
            </a:p>
          </p:txBody>
        </p:sp>
        <p:sp>
          <p:nvSpPr>
            <p:cNvPr id="292" name="Google Shape;292;g3b56f2a0456_0_500"/>
            <p:cNvSpPr txBox="1"/>
            <p:nvPr/>
          </p:nvSpPr>
          <p:spPr>
            <a:xfrm>
              <a:off x="597855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3. Toiminta- suunnitelma</a:t>
              </a:r>
              <a:endParaRPr sz="2433" b="1" i="0" u="none" strike="noStrike" cap="none">
                <a:solidFill>
                  <a:srgbClr val="FFFFFF"/>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aphicFrame>
        <p:nvGraphicFramePr>
          <p:cNvPr id="298" name="Google Shape;298;g3b56f2a0456_0_514"/>
          <p:cNvGraphicFramePr/>
          <p:nvPr/>
        </p:nvGraphicFramePr>
        <p:xfrm>
          <a:off x="1266225" y="3685750"/>
          <a:ext cx="21501900" cy="8732000"/>
        </p:xfrm>
        <a:graphic>
          <a:graphicData uri="http://schemas.openxmlformats.org/drawingml/2006/table">
            <a:tbl>
              <a:tblPr>
                <a:noFill/>
                <a:tableStyleId>{906755EA-679D-4BC7-A327-D6FE277973EE}</a:tableStyleId>
              </a:tblPr>
              <a:tblGrid>
                <a:gridCol w="1403400">
                  <a:extLst>
                    <a:ext uri="{9D8B030D-6E8A-4147-A177-3AD203B41FA5}">
                      <a16:colId xmlns:a16="http://schemas.microsoft.com/office/drawing/2014/main" val="20000"/>
                    </a:ext>
                  </a:extLst>
                </a:gridCol>
                <a:gridCol w="2675525">
                  <a:extLst>
                    <a:ext uri="{9D8B030D-6E8A-4147-A177-3AD203B41FA5}">
                      <a16:colId xmlns:a16="http://schemas.microsoft.com/office/drawing/2014/main" val="20001"/>
                    </a:ext>
                  </a:extLst>
                </a:gridCol>
                <a:gridCol w="8364725">
                  <a:extLst>
                    <a:ext uri="{9D8B030D-6E8A-4147-A177-3AD203B41FA5}">
                      <a16:colId xmlns:a16="http://schemas.microsoft.com/office/drawing/2014/main" val="20002"/>
                    </a:ext>
                  </a:extLst>
                </a:gridCol>
                <a:gridCol w="7155400">
                  <a:extLst>
                    <a:ext uri="{9D8B030D-6E8A-4147-A177-3AD203B41FA5}">
                      <a16:colId xmlns:a16="http://schemas.microsoft.com/office/drawing/2014/main" val="20003"/>
                    </a:ext>
                  </a:extLst>
                </a:gridCol>
                <a:gridCol w="1902850">
                  <a:extLst>
                    <a:ext uri="{9D8B030D-6E8A-4147-A177-3AD203B41FA5}">
                      <a16:colId xmlns:a16="http://schemas.microsoft.com/office/drawing/2014/main" val="20004"/>
                    </a:ext>
                  </a:extLst>
                </a:gridCol>
              </a:tblGrid>
              <a:tr h="1021025">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Riski- tyyppi</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Tarkistettava alue</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Kysymys</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Kuvaus riskistä/mahdollisuudesta</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Riskiarvio </a:t>
                      </a:r>
                      <a:endParaRPr sz="2200" b="1" u="none" strike="noStrike" cap="none">
                        <a:solidFill>
                          <a:schemeClr val="lt1"/>
                        </a:solidFill>
                      </a:endParaRPr>
                    </a:p>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1–3 </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350750">
                <a:tc rowSpan="3">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Fyysinen riski</a:t>
                      </a:r>
                      <a:r>
                        <a:rPr lang="fi-FI" sz="2000" u="none" strike="noStrike" cap="none">
                          <a:solidFill>
                            <a:srgbClr val="1F1F1F"/>
                          </a:solidFill>
                        </a:rPr>
                        <a:t> </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rowSpan="2">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Tuotteen kestävyys</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Kestääkö tuotteemme (esim. rakennusmateriaali, ulkokäyttöön tarkoitettu laite) tulevaisuuden ilmastoa, kuten lisääntyvää viistosadetta, ja vaihtelevia lämpötiloja (jäätymis-sulamissykli)?</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57225">
                <a:tc vMerge="1">
                  <a:txBody>
                    <a:bodyPr/>
                    <a:lstStyle/>
                    <a:p>
                      <a:endParaRPr lang="en-US"/>
                    </a:p>
                  </a:txBody>
                  <a:tcPr/>
                </a:tc>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Miten yleistyvät helleaallot, kuumuus ja kuivuus vaikuttaa tuotteen tai palvelun kestävyyteen, käyttöön ja kysyntään?</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5075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Palvelun saatavuus</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Voivatko sään ääri-ilmiöt (esim. myrskyt, liukkaus) estää tai hankaloittaa palvelun toimitusta asiakkaalle (esim. huoltokäynnit haja-asutusalueella)?</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744275">
                <a:tc rowSpan="3">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Siirtymä-riski</a:t>
                      </a:r>
                      <a:r>
                        <a:rPr lang="fi-FI" sz="2000" u="none" strike="noStrike" cap="none">
                          <a:solidFill>
                            <a:srgbClr val="1F1F1F"/>
                          </a:solidFill>
                        </a:rPr>
                        <a:t> </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Asiakastarpeen muutos</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Miten ilmastonmuutos muuttaa asiakkaidemme tarpeita? Tuleeko kysyntää esim. säänkestävämmille tai vettä ja energiaa säästäville ratkaisuille? Avautuuko markkinoita uusilla maantieteellisillä alueilla? Onko asiakkaidemme liiketoiminta uhattuna? </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35075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Kilpailuetu</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Voimmeko kehittää tuotteesta/palvelusta esim. vähähiilisen version, kiertotalousratkaisun tai ilmastonmuutoksen vaikutuksia kestävämmän saadaksemme kilpailuetua?</a:t>
                      </a:r>
                      <a:endParaRPr sz="2000" u="none" strike="noStrike" cap="none" baseline="30000">
                        <a:solidFill>
                          <a:srgbClr val="444746"/>
                        </a:solidFill>
                        <a:highlight>
                          <a:srgbClr val="FFFFFF"/>
                        </a:highlight>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957225">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b="1" u="none" strike="noStrike" cap="none">
                          <a:solidFill>
                            <a:srgbClr val="1F1F1F"/>
                          </a:solidFill>
                        </a:rPr>
                        <a:t>(Asiakas-) raportointi</a:t>
                      </a:r>
                      <a:endParaRPr sz="2000" b="1"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000"/>
                        <a:buFont typeface="Arial"/>
                        <a:buNone/>
                      </a:pPr>
                      <a:r>
                        <a:rPr lang="fi-FI" sz="2000" u="none" strike="noStrike" cap="none">
                          <a:solidFill>
                            <a:srgbClr val="1F1F1F"/>
                          </a:solidFill>
                        </a:rPr>
                        <a:t>Edellyttävätkö isot jälleenmyyjät, B2B-asiakkaat tai lainsäädäntö jatkossa raportointia esim. tuotteemme hiilijalanjäljestä?</a:t>
                      </a:r>
                      <a:endParaRPr sz="2000" u="none" strike="noStrike" cap="none">
                        <a:solidFill>
                          <a:srgbClr val="1F1F1F"/>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299" name="Google Shape;299;g3b56f2a0456_0_514"/>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8800"/>
              <a:buNone/>
            </a:pPr>
            <a:r>
              <a:rPr lang="fi-FI"/>
              <a:t>C. Asiakas – riskiarvio</a:t>
            </a:r>
            <a:endParaRPr/>
          </a:p>
        </p:txBody>
      </p:sp>
      <p:grpSp>
        <p:nvGrpSpPr>
          <p:cNvPr id="300" name="Google Shape;300;g3b56f2a0456_0_514"/>
          <p:cNvGrpSpPr/>
          <p:nvPr/>
        </p:nvGrpSpPr>
        <p:grpSpPr>
          <a:xfrm>
            <a:off x="1360986" y="873102"/>
            <a:ext cx="7847177" cy="845940"/>
            <a:chOff x="637000" y="1826750"/>
            <a:chExt cx="7870000" cy="848400"/>
          </a:xfrm>
        </p:grpSpPr>
        <p:sp>
          <p:nvSpPr>
            <p:cNvPr id="301" name="Google Shape;301;g3b56f2a0456_0_514"/>
            <p:cNvSpPr/>
            <p:nvPr/>
          </p:nvSpPr>
          <p:spPr>
            <a:xfrm>
              <a:off x="64125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302" name="Google Shape;302;g3b56f2a0456_0_514"/>
            <p:cNvSpPr txBox="1"/>
            <p:nvPr/>
          </p:nvSpPr>
          <p:spPr>
            <a:xfrm>
              <a:off x="63700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1. Arvoketju</a:t>
              </a:r>
              <a:endParaRPr sz="2433" b="1" i="0" u="none" strike="noStrike" cap="none">
                <a:solidFill>
                  <a:srgbClr val="FFFFFF"/>
                </a:solidFill>
                <a:latin typeface="Arial"/>
                <a:ea typeface="Arial"/>
                <a:cs typeface="Arial"/>
                <a:sym typeface="Arial"/>
              </a:endParaRPr>
            </a:p>
          </p:txBody>
        </p:sp>
        <p:sp>
          <p:nvSpPr>
            <p:cNvPr id="303" name="Google Shape;303;g3b56f2a0456_0_514"/>
            <p:cNvSpPr/>
            <p:nvPr/>
          </p:nvSpPr>
          <p:spPr>
            <a:xfrm>
              <a:off x="3312025" y="1826750"/>
              <a:ext cx="2524200" cy="848400"/>
            </a:xfrm>
            <a:prstGeom prst="homePlate">
              <a:avLst>
                <a:gd name="adj" fmla="val 50581"/>
              </a:avLst>
            </a:prstGeom>
            <a:solidFill>
              <a:schemeClr val="accen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304" name="Google Shape;304;g3b56f2a0456_0_514"/>
            <p:cNvSpPr txBox="1"/>
            <p:nvPr/>
          </p:nvSpPr>
          <p:spPr>
            <a:xfrm>
              <a:off x="3307775"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2. Riskiarvio</a:t>
              </a:r>
              <a:endParaRPr sz="2433" b="1" i="0" u="none" strike="noStrike" cap="none">
                <a:solidFill>
                  <a:srgbClr val="FFFFFF"/>
                </a:solidFill>
                <a:latin typeface="Arial"/>
                <a:ea typeface="Arial"/>
                <a:cs typeface="Arial"/>
                <a:sym typeface="Arial"/>
              </a:endParaRPr>
            </a:p>
          </p:txBody>
        </p:sp>
        <p:sp>
          <p:nvSpPr>
            <p:cNvPr id="305" name="Google Shape;305;g3b56f2a0456_0_514"/>
            <p:cNvSpPr/>
            <p:nvPr/>
          </p:nvSpPr>
          <p:spPr>
            <a:xfrm>
              <a:off x="598280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000000"/>
                </a:solidFill>
                <a:latin typeface="Arial"/>
                <a:ea typeface="Arial"/>
                <a:cs typeface="Arial"/>
                <a:sym typeface="Arial"/>
              </a:endParaRPr>
            </a:p>
          </p:txBody>
        </p:sp>
        <p:sp>
          <p:nvSpPr>
            <p:cNvPr id="306" name="Google Shape;306;g3b56f2a0456_0_514"/>
            <p:cNvSpPr txBox="1"/>
            <p:nvPr/>
          </p:nvSpPr>
          <p:spPr>
            <a:xfrm>
              <a:off x="597855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3. Toiminta- suunnitelma</a:t>
              </a:r>
              <a:endParaRPr sz="2433" b="1" i="0" u="none" strike="noStrike" cap="none">
                <a:solidFill>
                  <a:srgbClr val="FFFFF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11"/>
        <p:cNvGrpSpPr/>
        <p:nvPr/>
      </p:nvGrpSpPr>
      <p:grpSpPr>
        <a:xfrm>
          <a:off x="0" y="0"/>
          <a:ext cx="0" cy="0"/>
          <a:chOff x="0" y="0"/>
          <a:chExt cx="0" cy="0"/>
        </a:xfrm>
      </p:grpSpPr>
      <p:sp>
        <p:nvSpPr>
          <p:cNvPr id="312" name="Google Shape;312;g3b56f2a0456_0_527"/>
          <p:cNvSpPr txBox="1">
            <a:spLocks noGrp="1"/>
          </p:cNvSpPr>
          <p:nvPr>
            <p:ph type="title"/>
          </p:nvPr>
        </p:nvSpPr>
        <p:spPr>
          <a:xfrm>
            <a:off x="1404000" y="2134800"/>
            <a:ext cx="21849900" cy="1489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8800"/>
              <a:buNone/>
            </a:pPr>
            <a:r>
              <a:rPr lang="fi-FI"/>
              <a:t>+ Tuoteportfolion resilienssin kehittäminen</a:t>
            </a:r>
            <a:endParaRPr/>
          </a:p>
        </p:txBody>
      </p:sp>
      <p:graphicFrame>
        <p:nvGraphicFramePr>
          <p:cNvPr id="313" name="Google Shape;313;g3b56f2a0456_0_527"/>
          <p:cNvGraphicFramePr/>
          <p:nvPr/>
        </p:nvGraphicFramePr>
        <p:xfrm>
          <a:off x="1403500" y="3765525"/>
          <a:ext cx="21233375" cy="8878825"/>
        </p:xfrm>
        <a:graphic>
          <a:graphicData uri="http://schemas.openxmlformats.org/drawingml/2006/table">
            <a:tbl>
              <a:tblPr>
                <a:noFill/>
                <a:tableStyleId>{906755EA-679D-4BC7-A327-D6FE277973EE}</a:tableStyleId>
              </a:tblPr>
              <a:tblGrid>
                <a:gridCol w="4387825">
                  <a:extLst>
                    <a:ext uri="{9D8B030D-6E8A-4147-A177-3AD203B41FA5}">
                      <a16:colId xmlns:a16="http://schemas.microsoft.com/office/drawing/2014/main" val="20000"/>
                    </a:ext>
                  </a:extLst>
                </a:gridCol>
                <a:gridCol w="1652850">
                  <a:extLst>
                    <a:ext uri="{9D8B030D-6E8A-4147-A177-3AD203B41FA5}">
                      <a16:colId xmlns:a16="http://schemas.microsoft.com/office/drawing/2014/main" val="20001"/>
                    </a:ext>
                  </a:extLst>
                </a:gridCol>
                <a:gridCol w="3435325">
                  <a:extLst>
                    <a:ext uri="{9D8B030D-6E8A-4147-A177-3AD203B41FA5}">
                      <a16:colId xmlns:a16="http://schemas.microsoft.com/office/drawing/2014/main" val="20002"/>
                    </a:ext>
                  </a:extLst>
                </a:gridCol>
                <a:gridCol w="11757375">
                  <a:extLst>
                    <a:ext uri="{9D8B030D-6E8A-4147-A177-3AD203B41FA5}">
                      <a16:colId xmlns:a16="http://schemas.microsoft.com/office/drawing/2014/main" val="20003"/>
                    </a:ext>
                  </a:extLst>
                </a:gridCol>
              </a:tblGrid>
              <a:tr h="1118875">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Tuote/palvelu</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Riski- arvio</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Riskin tyyppi</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fi-FI" sz="2200" b="1" u="none" strike="noStrike" cap="none">
                          <a:solidFill>
                            <a:schemeClr val="lt1"/>
                          </a:solidFill>
                        </a:rPr>
                        <a:t>Toimenpiteet</a:t>
                      </a:r>
                      <a:endParaRPr sz="2200" b="1" u="none" strike="noStrike" cap="none">
                        <a:solidFill>
                          <a:schemeClr val="lt1"/>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714200">
                <a:tc>
                  <a:txBody>
                    <a:bodyPr/>
                    <a:lstStyle/>
                    <a:p>
                      <a:pPr marL="0" marR="0" lvl="0" indent="0" algn="l" rtl="0">
                        <a:lnSpc>
                          <a:spcPct val="100000"/>
                        </a:lnSpc>
                        <a:spcBef>
                          <a:spcPts val="0"/>
                        </a:spcBef>
                        <a:spcAft>
                          <a:spcPts val="0"/>
                        </a:spcAft>
                        <a:buClr>
                          <a:srgbClr val="000000"/>
                        </a:buClr>
                        <a:buSzPts val="2200"/>
                        <a:buFont typeface="Arial"/>
                        <a:buNone/>
                      </a:pPr>
                      <a:r>
                        <a:rPr lang="fi-FI" sz="2200" i="1" u="none" strike="noStrike" cap="none">
                          <a:solidFill>
                            <a:schemeClr val="accent6"/>
                          </a:solidFill>
                        </a:rPr>
                        <a:t>Nimi</a:t>
                      </a:r>
                      <a:endParaRPr sz="2200" i="1" u="none" strike="noStrike" cap="none">
                        <a:solidFill>
                          <a:schemeClr val="accent6"/>
                        </a:solidFill>
                      </a:endParaRPr>
                    </a:p>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fi-FI" sz="2200" i="1" u="none" strike="noStrike" cap="none">
                          <a:solidFill>
                            <a:schemeClr val="accent6"/>
                          </a:solidFill>
                        </a:rPr>
                        <a:t>Matala/</a:t>
                      </a:r>
                      <a:endParaRPr sz="2200" i="1" u="none" strike="noStrike" cap="none">
                        <a:solidFill>
                          <a:schemeClr val="accent6"/>
                        </a:solidFill>
                      </a:endParaRPr>
                    </a:p>
                    <a:p>
                      <a:pPr marL="0" marR="0" lvl="0" indent="0" algn="l" rtl="0">
                        <a:lnSpc>
                          <a:spcPct val="100000"/>
                        </a:lnSpc>
                        <a:spcBef>
                          <a:spcPts val="0"/>
                        </a:spcBef>
                        <a:spcAft>
                          <a:spcPts val="0"/>
                        </a:spcAft>
                        <a:buClr>
                          <a:srgbClr val="000000"/>
                        </a:buClr>
                        <a:buSzPts val="2200"/>
                        <a:buFont typeface="Arial"/>
                        <a:buNone/>
                      </a:pPr>
                      <a:r>
                        <a:rPr lang="fi-FI" sz="2200" i="1" u="none" strike="noStrike" cap="none">
                          <a:solidFill>
                            <a:schemeClr val="accent6"/>
                          </a:solidFill>
                        </a:rPr>
                        <a:t>Keskitaso/</a:t>
                      </a:r>
                      <a:endParaRPr sz="2200" i="1" u="none" strike="noStrike" cap="none">
                        <a:solidFill>
                          <a:schemeClr val="accent6"/>
                        </a:solidFill>
                      </a:endParaRPr>
                    </a:p>
                    <a:p>
                      <a:pPr marL="0" marR="0" lvl="0" indent="0" algn="l" rtl="0">
                        <a:lnSpc>
                          <a:spcPct val="100000"/>
                        </a:lnSpc>
                        <a:spcBef>
                          <a:spcPts val="0"/>
                        </a:spcBef>
                        <a:spcAft>
                          <a:spcPts val="0"/>
                        </a:spcAft>
                        <a:buClr>
                          <a:srgbClr val="000000"/>
                        </a:buClr>
                        <a:buSzPts val="2200"/>
                        <a:buFont typeface="Arial"/>
                        <a:buNone/>
                      </a:pPr>
                      <a:r>
                        <a:rPr lang="fi-FI" sz="2200" i="1" u="none" strike="noStrike" cap="none">
                          <a:solidFill>
                            <a:schemeClr val="accent6"/>
                          </a:solidFill>
                        </a:rPr>
                        <a:t>Korkea</a:t>
                      </a:r>
                      <a:endParaRPr sz="2200" i="1" u="none" strike="noStrike" cap="none">
                        <a:solidFill>
                          <a:schemeClr val="accent6"/>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fi-FI" sz="2200" i="1" u="none" strike="noStrike" cap="none">
                          <a:solidFill>
                            <a:schemeClr val="accent6"/>
                          </a:solidFill>
                        </a:rPr>
                        <a:t>Esim. lainsäädäntö, markkina, krooninen säämuutos, luonnon- varojen saatavuus</a:t>
                      </a:r>
                      <a:endParaRPr sz="2200" i="1" u="none" strike="noStrike" cap="none">
                        <a:solidFill>
                          <a:schemeClr val="accent6"/>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fi-FI" sz="2200" i="1" u="none" strike="noStrike" cap="none">
                          <a:solidFill>
                            <a:schemeClr val="accent6"/>
                          </a:solidFill>
                        </a:rPr>
                        <a:t>Esim. Poista portfoliosta, kehitä korvaavia raaka-aineita, kehitä tuotteesta vähähiilinen versio, kehitä tuotteesta sään vaihteluita kestävä versio, kehitä palvelua uusille alueille</a:t>
                      </a:r>
                      <a:endParaRPr sz="2200" i="1" u="none" strike="noStrike" cap="none">
                        <a:solidFill>
                          <a:schemeClr val="accent6"/>
                        </a:solidFill>
                      </a:endParaRPr>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09150">
                <a:tc>
                  <a:txBody>
                    <a:bodyPr/>
                    <a:lstStyle/>
                    <a:p>
                      <a:pPr marL="0" marR="0" lvl="0" indent="0" algn="l" rtl="0">
                        <a:lnSpc>
                          <a:spcPct val="100000"/>
                        </a:lnSpc>
                        <a:spcBef>
                          <a:spcPts val="0"/>
                        </a:spcBef>
                        <a:spcAft>
                          <a:spcPts val="0"/>
                        </a:spcAft>
                        <a:buClr>
                          <a:srgbClr val="000000"/>
                        </a:buClr>
                        <a:buSzPts val="2200"/>
                        <a:buFont typeface="Arial"/>
                        <a:buNone/>
                      </a:pPr>
                      <a:r>
                        <a:rPr lang="fi-FI" sz="2200" b="1" u="none" strike="noStrike" cap="none"/>
                        <a:t>Julkisivumaali</a:t>
                      </a:r>
                      <a:endParaRPr sz="2200" b="1"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fi-FI" sz="2200" u="none" strike="noStrike" cap="none"/>
                        <a:t>Matala</a:t>
                      </a: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fi-FI" sz="2200" u="none" strike="noStrike" cap="none"/>
                        <a:t>Krooninen sää, sääntely</a:t>
                      </a: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fi-FI" sz="2200" u="none" strike="noStrike" cap="none"/>
                        <a:t>Kehitä tuotteesta paremmin viistosadetta ja kosteutta kestävä versio. Valmistaudu tuottamaan tietoa tuotteen säänkestävyydestä. </a:t>
                      </a: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09150">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09150">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209150">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209150">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endParaRPr sz="2200" u="none" strike="noStrike" cap="none"/>
                    </a:p>
                  </a:txBody>
                  <a:tcPr marL="114300" marR="114300" marT="76200" marB="7620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314" name="Google Shape;314;g3b56f2a0456_0_527"/>
          <p:cNvSpPr/>
          <p:nvPr/>
        </p:nvSpPr>
        <p:spPr>
          <a:xfrm>
            <a:off x="19928300" y="11845625"/>
            <a:ext cx="4195200" cy="1574100"/>
          </a:xfrm>
          <a:prstGeom prst="round2DiagRect">
            <a:avLst>
              <a:gd name="adj1" fmla="val 16667"/>
              <a:gd name="adj2" fmla="val 0"/>
            </a:avLst>
          </a:prstGeom>
          <a:solidFill>
            <a:srgbClr val="E3E9F2"/>
          </a:solidFill>
          <a:ln>
            <a:noFill/>
          </a:ln>
        </p:spPr>
        <p:txBody>
          <a:bodyPr spcFirstLastPara="1" wrap="square" lIns="91425" tIns="45700" rIns="45700" bIns="45700" anchor="ctr" anchorCtr="0">
            <a:noAutofit/>
          </a:bodyPr>
          <a:lstStyle/>
          <a:p>
            <a:pPr marL="0" marR="0" lvl="0" indent="0" algn="l" rtl="0">
              <a:lnSpc>
                <a:spcPct val="115000"/>
              </a:lnSpc>
              <a:spcBef>
                <a:spcPts val="0"/>
              </a:spcBef>
              <a:spcAft>
                <a:spcPts val="1400"/>
              </a:spcAft>
              <a:buClr>
                <a:srgbClr val="000000"/>
              </a:buClr>
              <a:buSzPts val="2000"/>
              <a:buFont typeface="Arial"/>
              <a:buNone/>
            </a:pPr>
            <a:r>
              <a:rPr lang="fi-FI" sz="2000" b="1" i="0" u="none" strike="noStrike" cap="none">
                <a:solidFill>
                  <a:schemeClr val="dk1"/>
                </a:solidFill>
                <a:latin typeface="Arial"/>
                <a:ea typeface="Arial"/>
                <a:cs typeface="Arial"/>
                <a:sym typeface="Arial"/>
              </a:rPr>
              <a:t>Täytä taulukkoon yrityksen tuotteet ja arvioi niiden riskit.</a:t>
            </a:r>
            <a:endParaRPr sz="2000" b="1" i="0" u="none" strike="noStrike" cap="none">
              <a:solidFill>
                <a:schemeClr val="dk1"/>
              </a:solidFill>
              <a:latin typeface="Arial"/>
              <a:ea typeface="Arial"/>
              <a:cs typeface="Arial"/>
              <a:sym typeface="Arial"/>
            </a:endParaRPr>
          </a:p>
        </p:txBody>
      </p:sp>
      <p:grpSp>
        <p:nvGrpSpPr>
          <p:cNvPr id="315" name="Google Shape;315;g3b56f2a0456_0_527"/>
          <p:cNvGrpSpPr/>
          <p:nvPr/>
        </p:nvGrpSpPr>
        <p:grpSpPr>
          <a:xfrm>
            <a:off x="1360986" y="873102"/>
            <a:ext cx="7847177" cy="845940"/>
            <a:chOff x="637000" y="1826750"/>
            <a:chExt cx="7870000" cy="848400"/>
          </a:xfrm>
        </p:grpSpPr>
        <p:sp>
          <p:nvSpPr>
            <p:cNvPr id="316" name="Google Shape;316;g3b56f2a0456_0_527"/>
            <p:cNvSpPr/>
            <p:nvPr/>
          </p:nvSpPr>
          <p:spPr>
            <a:xfrm>
              <a:off x="64125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317" name="Google Shape;317;g3b56f2a0456_0_527"/>
            <p:cNvSpPr txBox="1"/>
            <p:nvPr/>
          </p:nvSpPr>
          <p:spPr>
            <a:xfrm>
              <a:off x="63700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1. Arvoketju</a:t>
              </a:r>
              <a:endParaRPr sz="2433" b="1" i="0" u="none" strike="noStrike" cap="none">
                <a:solidFill>
                  <a:srgbClr val="FFFFFF"/>
                </a:solidFill>
                <a:latin typeface="Arial"/>
                <a:ea typeface="Arial"/>
                <a:cs typeface="Arial"/>
                <a:sym typeface="Arial"/>
              </a:endParaRPr>
            </a:p>
          </p:txBody>
        </p:sp>
        <p:sp>
          <p:nvSpPr>
            <p:cNvPr id="318" name="Google Shape;318;g3b56f2a0456_0_527"/>
            <p:cNvSpPr/>
            <p:nvPr/>
          </p:nvSpPr>
          <p:spPr>
            <a:xfrm>
              <a:off x="3312025" y="1826750"/>
              <a:ext cx="2524200" cy="848400"/>
            </a:xfrm>
            <a:prstGeom prst="homePlate">
              <a:avLst>
                <a:gd name="adj" fmla="val 50581"/>
              </a:avLst>
            </a:prstGeom>
            <a:solidFill>
              <a:schemeClr val="accen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FFFFFF"/>
                </a:solidFill>
                <a:latin typeface="Arial"/>
                <a:ea typeface="Arial"/>
                <a:cs typeface="Arial"/>
                <a:sym typeface="Arial"/>
              </a:endParaRPr>
            </a:p>
          </p:txBody>
        </p:sp>
        <p:sp>
          <p:nvSpPr>
            <p:cNvPr id="319" name="Google Shape;319;g3b56f2a0456_0_527"/>
            <p:cNvSpPr txBox="1"/>
            <p:nvPr/>
          </p:nvSpPr>
          <p:spPr>
            <a:xfrm>
              <a:off x="3307775"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2. Riskiarvio</a:t>
              </a:r>
              <a:endParaRPr sz="2433" b="1" i="0" u="none" strike="noStrike" cap="none">
                <a:solidFill>
                  <a:srgbClr val="FFFFFF"/>
                </a:solidFill>
                <a:latin typeface="Arial"/>
                <a:ea typeface="Arial"/>
                <a:cs typeface="Arial"/>
                <a:sym typeface="Arial"/>
              </a:endParaRPr>
            </a:p>
          </p:txBody>
        </p:sp>
        <p:sp>
          <p:nvSpPr>
            <p:cNvPr id="320" name="Google Shape;320;g3b56f2a0456_0_527"/>
            <p:cNvSpPr/>
            <p:nvPr/>
          </p:nvSpPr>
          <p:spPr>
            <a:xfrm>
              <a:off x="5982800" y="1826750"/>
              <a:ext cx="2524200" cy="848400"/>
            </a:xfrm>
            <a:prstGeom prst="homePlate">
              <a:avLst>
                <a:gd name="adj" fmla="val 50581"/>
              </a:avLst>
            </a:prstGeom>
            <a:solidFill>
              <a:schemeClr val="lt2"/>
            </a:solidFill>
            <a:ln>
              <a:noFill/>
            </a:ln>
          </p:spPr>
          <p:txBody>
            <a:bodyPr spcFirstLastPara="1" wrap="square" lIns="91175" tIns="91175" rIns="91175" bIns="91175" anchor="ctr" anchorCtr="0">
              <a:noAutofit/>
            </a:bodyPr>
            <a:lstStyle/>
            <a:p>
              <a:pPr marL="0" marR="0" lvl="0" indent="0" algn="ctr" rtl="0">
                <a:lnSpc>
                  <a:spcPct val="100000"/>
                </a:lnSpc>
                <a:spcBef>
                  <a:spcPts val="0"/>
                </a:spcBef>
                <a:spcAft>
                  <a:spcPts val="0"/>
                </a:spcAft>
                <a:buClr>
                  <a:srgbClr val="000000"/>
                </a:buClr>
                <a:buSzPts val="1237"/>
                <a:buFont typeface="Arial"/>
                <a:buNone/>
              </a:pPr>
              <a:endParaRPr sz="1237" b="0" i="0" u="none" strike="noStrike" cap="none">
                <a:solidFill>
                  <a:srgbClr val="000000"/>
                </a:solidFill>
                <a:latin typeface="Arial"/>
                <a:ea typeface="Arial"/>
                <a:cs typeface="Arial"/>
                <a:sym typeface="Arial"/>
              </a:endParaRPr>
            </a:p>
          </p:txBody>
        </p:sp>
        <p:sp>
          <p:nvSpPr>
            <p:cNvPr id="321" name="Google Shape;321;g3b56f2a0456_0_527"/>
            <p:cNvSpPr txBox="1"/>
            <p:nvPr/>
          </p:nvSpPr>
          <p:spPr>
            <a:xfrm>
              <a:off x="5978550" y="1856950"/>
              <a:ext cx="2390100" cy="788100"/>
            </a:xfrm>
            <a:prstGeom prst="rect">
              <a:avLst/>
            </a:prstGeom>
            <a:noFill/>
            <a:ln>
              <a:noFill/>
            </a:ln>
          </p:spPr>
          <p:txBody>
            <a:bodyPr spcFirstLastPara="1" wrap="square" lIns="91175" tIns="0" rIns="0" bIns="0" anchor="ctr" anchorCtr="0">
              <a:noAutofit/>
            </a:bodyPr>
            <a:lstStyle/>
            <a:p>
              <a:pPr marL="0" marR="0" lvl="0" indent="0" algn="l" rtl="0">
                <a:lnSpc>
                  <a:spcPct val="70000"/>
                </a:lnSpc>
                <a:spcBef>
                  <a:spcPts val="0"/>
                </a:spcBef>
                <a:spcAft>
                  <a:spcPts val="0"/>
                </a:spcAft>
                <a:buClr>
                  <a:srgbClr val="000000"/>
                </a:buClr>
                <a:buSzPts val="2433"/>
                <a:buFont typeface="Arial"/>
                <a:buNone/>
              </a:pPr>
              <a:r>
                <a:rPr lang="fi-FI" sz="2433" b="1" i="0" u="none" strike="noStrike" cap="none">
                  <a:solidFill>
                    <a:srgbClr val="FFFFFF"/>
                  </a:solidFill>
                  <a:latin typeface="Arial"/>
                  <a:ea typeface="Arial"/>
                  <a:cs typeface="Arial"/>
                  <a:sym typeface="Arial"/>
                </a:rPr>
                <a:t>3. Toiminta- suunnitelma</a:t>
              </a:r>
              <a:endParaRPr sz="2433" b="1" i="0" u="none" strike="noStrike" cap="none">
                <a:solidFill>
                  <a:srgbClr val="FFFFFF"/>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Kouvola">
  <a:themeElements>
    <a:clrScheme name="Kouvola">
      <a:dk1>
        <a:srgbClr val="000000"/>
      </a:dk1>
      <a:lt1>
        <a:srgbClr val="FFFFFF"/>
      </a:lt1>
      <a:dk2>
        <a:srgbClr val="28482B"/>
      </a:dk2>
      <a:lt2>
        <a:srgbClr val="E7E6E6"/>
      </a:lt2>
      <a:accent1>
        <a:srgbClr val="CEFF23"/>
      </a:accent1>
      <a:accent2>
        <a:srgbClr val="A75042"/>
      </a:accent2>
      <a:accent3>
        <a:srgbClr val="28482B"/>
      </a:accent3>
      <a:accent4>
        <a:srgbClr val="97B3D4"/>
      </a:accent4>
      <a:accent5>
        <a:srgbClr val="000000"/>
      </a:accent5>
      <a:accent6>
        <a:srgbClr val="7F7F7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938</Words>
  <Application>Microsoft Office PowerPoint</Application>
  <PresentationFormat>Mukautettu</PresentationFormat>
  <Paragraphs>148</Paragraphs>
  <Slides>12</Slides>
  <Notes>12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12</vt:i4>
      </vt:variant>
    </vt:vector>
  </HeadingPairs>
  <TitlesOfParts>
    <vt:vector size="18" baseType="lpstr">
      <vt:lpstr>Open Sans</vt:lpstr>
      <vt:lpstr>Calibri</vt:lpstr>
      <vt:lpstr>Arial Narrow</vt:lpstr>
      <vt:lpstr>Quattrocento Sans</vt:lpstr>
      <vt:lpstr>Arial</vt:lpstr>
      <vt:lpstr>Kouvola</vt:lpstr>
      <vt:lpstr>Uhkista mahdollisuuksiin – työkalu pk-yrityksille</vt:lpstr>
      <vt:lpstr>Uhkista mahdollisuuksiin -työkalu:  3 askelta ilmastoresilienssiin*</vt:lpstr>
      <vt:lpstr>Arvoketjun kuvaaminen</vt:lpstr>
      <vt:lpstr>1. Kuvaa yrityksesi arvoketju</vt:lpstr>
      <vt:lpstr>2. Ilmastoriskien tunnistaminen</vt:lpstr>
      <vt:lpstr>A. Toimitusketjun riskiarvio</vt:lpstr>
      <vt:lpstr>B. Tuotantoprosessin riskiarvio</vt:lpstr>
      <vt:lpstr>C. Asiakas – riskiarvio</vt:lpstr>
      <vt:lpstr>+ Tuoteportfolion resilienssin kehittäminen</vt:lpstr>
      <vt:lpstr>3. Toimenpiteiden määrittely</vt:lpstr>
      <vt:lpstr>3. Toimintasuunnitelma</vt:lpstr>
      <vt:lpstr>Uhkista mahdollisuuksiin – Ilmastonmuutoksen sopeutumisen työkaluja Kymenlaakson yrityskentälle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Kauppi Sanna</dc:creator>
  <cp:lastModifiedBy>Hasu Tero</cp:lastModifiedBy>
  <cp:revision>1</cp:revision>
  <dcterms:created xsi:type="dcterms:W3CDTF">2021-08-19T12:10:57Z</dcterms:created>
  <dcterms:modified xsi:type="dcterms:W3CDTF">2026-02-16T07:51:42Z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0x0101006D843F43C1299F4D8DEF748F07033F6A</vt:lpwstr>
  </property>
  <property fmtid="{D5CDD505-2E9C-101B-9397-08002B2CF9AE}" pid="3" name="MediaServiceImageTags">
    <vt:lpwstr/>
  </property>
</Properties>
</file>