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410" r:id="rId3"/>
    <p:sldId id="290" r:id="rId4"/>
    <p:sldId id="418" r:id="rId5"/>
    <p:sldId id="259" r:id="rId6"/>
    <p:sldId id="411" r:id="rId7"/>
    <p:sldId id="261" r:id="rId8"/>
    <p:sldId id="412" r:id="rId9"/>
    <p:sldId id="413" r:id="rId10"/>
    <p:sldId id="414" r:id="rId11"/>
    <p:sldId id="419" r:id="rId12"/>
    <p:sldId id="340" r:id="rId13"/>
    <p:sldId id="389" r:id="rId14"/>
    <p:sldId id="415" r:id="rId15"/>
    <p:sldId id="416" r:id="rId16"/>
    <p:sldId id="399" r:id="rId17"/>
    <p:sldId id="402" r:id="rId18"/>
    <p:sldId id="417" r:id="rId19"/>
    <p:sldId id="403" r:id="rId20"/>
    <p:sldId id="405" r:id="rId21"/>
  </p:sldIdLst>
  <p:sldSz cx="12192000" cy="6858000"/>
  <p:notesSz cx="7099300" cy="10234613"/>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537B2-2014-4B8D-B72C-EB4E998D590F}" v="7" dt="2025-02-26T18:27:13.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69321" autoAdjust="0"/>
  </p:normalViewPr>
  <p:slideViewPr>
    <p:cSldViewPr snapToGrid="0">
      <p:cViewPr varScale="1">
        <p:scale>
          <a:sx n="110" d="100"/>
          <a:sy n="110" d="100"/>
        </p:scale>
        <p:origin x="40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 Niemi" userId="2c72690e-38cb-42d7-a68c-701fda4b202c" providerId="ADAL" clId="{AC1537B2-2014-4B8D-B72C-EB4E998D590F}"/>
    <pc:docChg chg="undo redo custSel addSld delSld modSld sldOrd modNotesMaster">
      <pc:chgData name="Mika Niemi" userId="2c72690e-38cb-42d7-a68c-701fda4b202c" providerId="ADAL" clId="{AC1537B2-2014-4B8D-B72C-EB4E998D590F}" dt="2025-03-04T10:40:16.136" v="5582"/>
      <pc:docMkLst>
        <pc:docMk/>
      </pc:docMkLst>
      <pc:sldChg chg="modSp mod modAnim modNotesTx">
        <pc:chgData name="Mika Niemi" userId="2c72690e-38cb-42d7-a68c-701fda4b202c" providerId="ADAL" clId="{AC1537B2-2014-4B8D-B72C-EB4E998D590F}" dt="2025-03-04T10:01:47.660" v="5332" actId="20577"/>
        <pc:sldMkLst>
          <pc:docMk/>
          <pc:sldMk cId="1627171549" sldId="259"/>
        </pc:sldMkLst>
        <pc:spChg chg="mod">
          <ac:chgData name="Mika Niemi" userId="2c72690e-38cb-42d7-a68c-701fda4b202c" providerId="ADAL" clId="{AC1537B2-2014-4B8D-B72C-EB4E998D590F}" dt="2025-02-26T15:06:52.937" v="0"/>
          <ac:spMkLst>
            <pc:docMk/>
            <pc:sldMk cId="1627171549" sldId="259"/>
            <ac:spMk id="2" creationId="{425447F5-7853-2BE3-BA13-934CF8DD2015}"/>
          </ac:spMkLst>
        </pc:spChg>
        <pc:spChg chg="mod">
          <ac:chgData name="Mika Niemi" userId="2c72690e-38cb-42d7-a68c-701fda4b202c" providerId="ADAL" clId="{AC1537B2-2014-4B8D-B72C-EB4E998D590F}" dt="2025-03-01T14:15:52.467" v="2901"/>
          <ac:spMkLst>
            <pc:docMk/>
            <pc:sldMk cId="1627171549" sldId="259"/>
            <ac:spMk id="3" creationId="{55D90C9C-17D2-8280-F77B-644EB4EB6DD0}"/>
          </ac:spMkLst>
        </pc:spChg>
      </pc:sldChg>
      <pc:sldChg chg="modSp mod modAnim modNotesTx">
        <pc:chgData name="Mika Niemi" userId="2c72690e-38cb-42d7-a68c-701fda4b202c" providerId="ADAL" clId="{AC1537B2-2014-4B8D-B72C-EB4E998D590F}" dt="2025-03-04T10:09:25.620" v="5420" actId="20577"/>
        <pc:sldMkLst>
          <pc:docMk/>
          <pc:sldMk cId="1761903518" sldId="261"/>
        </pc:sldMkLst>
        <pc:spChg chg="mod">
          <ac:chgData name="Mika Niemi" userId="2c72690e-38cb-42d7-a68c-701fda4b202c" providerId="ADAL" clId="{AC1537B2-2014-4B8D-B72C-EB4E998D590F}" dt="2025-02-26T15:34:29.978" v="529"/>
          <ac:spMkLst>
            <pc:docMk/>
            <pc:sldMk cId="1761903518" sldId="261"/>
            <ac:spMk id="2" creationId="{2C771EB7-00F5-7E77-6315-71DBD386C778}"/>
          </ac:spMkLst>
        </pc:spChg>
        <pc:spChg chg="mod">
          <ac:chgData name="Mika Niemi" userId="2c72690e-38cb-42d7-a68c-701fda4b202c" providerId="ADAL" clId="{AC1537B2-2014-4B8D-B72C-EB4E998D590F}" dt="2025-02-26T15:43:07.721" v="573" actId="1076"/>
          <ac:spMkLst>
            <pc:docMk/>
            <pc:sldMk cId="1761903518" sldId="261"/>
            <ac:spMk id="3" creationId="{B450E918-26D7-6D66-21A5-B63C6BDB5D6B}"/>
          </ac:spMkLst>
        </pc:spChg>
      </pc:sldChg>
      <pc:sldChg chg="del">
        <pc:chgData name="Mika Niemi" userId="2c72690e-38cb-42d7-a68c-701fda4b202c" providerId="ADAL" clId="{AC1537B2-2014-4B8D-B72C-EB4E998D590F}" dt="2025-02-26T15:34:18.576" v="528" actId="2696"/>
        <pc:sldMkLst>
          <pc:docMk/>
          <pc:sldMk cId="2966226696" sldId="270"/>
        </pc:sldMkLst>
      </pc:sldChg>
      <pc:sldChg chg="del">
        <pc:chgData name="Mika Niemi" userId="2c72690e-38cb-42d7-a68c-701fda4b202c" providerId="ADAL" clId="{AC1537B2-2014-4B8D-B72C-EB4E998D590F}" dt="2025-02-27T13:00:45.231" v="2598" actId="2696"/>
        <pc:sldMkLst>
          <pc:docMk/>
          <pc:sldMk cId="4029144098" sldId="287"/>
        </pc:sldMkLst>
      </pc:sldChg>
      <pc:sldChg chg="modSp mod ord">
        <pc:chgData name="Mika Niemi" userId="2c72690e-38cb-42d7-a68c-701fda4b202c" providerId="ADAL" clId="{AC1537B2-2014-4B8D-B72C-EB4E998D590F}" dt="2025-03-03T18:21:48.442" v="3220"/>
        <pc:sldMkLst>
          <pc:docMk/>
          <pc:sldMk cId="2033205175" sldId="340"/>
        </pc:sldMkLst>
        <pc:spChg chg="mod">
          <ac:chgData name="Mika Niemi" userId="2c72690e-38cb-42d7-a68c-701fda4b202c" providerId="ADAL" clId="{AC1537B2-2014-4B8D-B72C-EB4E998D590F}" dt="2025-02-27T08:18:14.402" v="1864" actId="20577"/>
          <ac:spMkLst>
            <pc:docMk/>
            <pc:sldMk cId="2033205175" sldId="340"/>
            <ac:spMk id="2" creationId="{DAC2D004-7418-7426-B6C7-12845ECDAC45}"/>
          </ac:spMkLst>
        </pc:spChg>
        <pc:spChg chg="mod">
          <ac:chgData name="Mika Niemi" userId="2c72690e-38cb-42d7-a68c-701fda4b202c" providerId="ADAL" clId="{AC1537B2-2014-4B8D-B72C-EB4E998D590F}" dt="2025-02-27T08:22:40.240" v="1897" actId="14100"/>
          <ac:spMkLst>
            <pc:docMk/>
            <pc:sldMk cId="2033205175" sldId="340"/>
            <ac:spMk id="3" creationId="{B8B8C308-AD7E-9EB0-9DF4-3774522D28BF}"/>
          </ac:spMkLst>
        </pc:spChg>
      </pc:sldChg>
      <pc:sldChg chg="addSp delSp modSp add del mod">
        <pc:chgData name="Mika Niemi" userId="2c72690e-38cb-42d7-a68c-701fda4b202c" providerId="ADAL" clId="{AC1537B2-2014-4B8D-B72C-EB4E998D590F}" dt="2025-02-27T12:30:48.746" v="2298" actId="2696"/>
        <pc:sldMkLst>
          <pc:docMk/>
          <pc:sldMk cId="2404682739" sldId="341"/>
        </pc:sldMkLst>
      </pc:sldChg>
      <pc:sldChg chg="del">
        <pc:chgData name="Mika Niemi" userId="2c72690e-38cb-42d7-a68c-701fda4b202c" providerId="ADAL" clId="{AC1537B2-2014-4B8D-B72C-EB4E998D590F}" dt="2025-02-27T12:30:48.746" v="2298" actId="2696"/>
        <pc:sldMkLst>
          <pc:docMk/>
          <pc:sldMk cId="0" sldId="342"/>
        </pc:sldMkLst>
      </pc:sldChg>
      <pc:sldChg chg="del">
        <pc:chgData name="Mika Niemi" userId="2c72690e-38cb-42d7-a68c-701fda4b202c" providerId="ADAL" clId="{AC1537B2-2014-4B8D-B72C-EB4E998D590F}" dt="2025-02-27T12:30:48.746" v="2298" actId="2696"/>
        <pc:sldMkLst>
          <pc:docMk/>
          <pc:sldMk cId="0" sldId="365"/>
        </pc:sldMkLst>
      </pc:sldChg>
      <pc:sldChg chg="del">
        <pc:chgData name="Mika Niemi" userId="2c72690e-38cb-42d7-a68c-701fda4b202c" providerId="ADAL" clId="{AC1537B2-2014-4B8D-B72C-EB4E998D590F}" dt="2025-02-27T12:30:48.746" v="2298" actId="2696"/>
        <pc:sldMkLst>
          <pc:docMk/>
          <pc:sldMk cId="0" sldId="380"/>
        </pc:sldMkLst>
      </pc:sldChg>
      <pc:sldChg chg="addSp delSp modSp mod ord modNotesTx">
        <pc:chgData name="Mika Niemi" userId="2c72690e-38cb-42d7-a68c-701fda4b202c" providerId="ADAL" clId="{AC1537B2-2014-4B8D-B72C-EB4E998D590F}" dt="2025-03-04T10:32:29.602" v="5426" actId="20577"/>
        <pc:sldMkLst>
          <pc:docMk/>
          <pc:sldMk cId="0" sldId="389"/>
        </pc:sldMkLst>
        <pc:spChg chg="mod">
          <ac:chgData name="Mika Niemi" userId="2c72690e-38cb-42d7-a68c-701fda4b202c" providerId="ADAL" clId="{AC1537B2-2014-4B8D-B72C-EB4E998D590F}" dt="2025-03-03T18:21:05.979" v="3218" actId="20577"/>
          <ac:spMkLst>
            <pc:docMk/>
            <pc:sldMk cId="0" sldId="389"/>
            <ac:spMk id="2" creationId="{700AD1A8-C040-A888-27C0-249C58CF765D}"/>
          </ac:spMkLst>
        </pc:spChg>
        <pc:spChg chg="add mod">
          <ac:chgData name="Mika Niemi" userId="2c72690e-38cb-42d7-a68c-701fda4b202c" providerId="ADAL" clId="{AC1537B2-2014-4B8D-B72C-EB4E998D590F}" dt="2025-02-27T13:04:15.769" v="2604" actId="20577"/>
          <ac:spMkLst>
            <pc:docMk/>
            <pc:sldMk cId="0" sldId="389"/>
            <ac:spMk id="4" creationId="{E957DA33-CF12-7498-2A29-DB9512EB7C87}"/>
          </ac:spMkLst>
        </pc:spChg>
        <pc:spChg chg="mod">
          <ac:chgData name="Mika Niemi" userId="2c72690e-38cb-42d7-a68c-701fda4b202c" providerId="ADAL" clId="{AC1537B2-2014-4B8D-B72C-EB4E998D590F}" dt="2025-02-27T07:51:09.546" v="1421" actId="1076"/>
          <ac:spMkLst>
            <pc:docMk/>
            <pc:sldMk cId="0" sldId="389"/>
            <ac:spMk id="7" creationId="{00000000-0000-0000-0000-000000000000}"/>
          </ac:spMkLst>
        </pc:spChg>
        <pc:spChg chg="mod">
          <ac:chgData name="Mika Niemi" userId="2c72690e-38cb-42d7-a68c-701fda4b202c" providerId="ADAL" clId="{AC1537B2-2014-4B8D-B72C-EB4E998D590F}" dt="2025-02-27T07:52:47.546" v="1425" actId="5793"/>
          <ac:spMkLst>
            <pc:docMk/>
            <pc:sldMk cId="0" sldId="389"/>
            <ac:spMk id="259077" creationId="{00000000-0000-0000-0000-000000000000}"/>
          </ac:spMkLst>
        </pc:spChg>
      </pc:sldChg>
      <pc:sldChg chg="del">
        <pc:chgData name="Mika Niemi" userId="2c72690e-38cb-42d7-a68c-701fda4b202c" providerId="ADAL" clId="{AC1537B2-2014-4B8D-B72C-EB4E998D590F}" dt="2025-02-27T12:30:48.746" v="2298" actId="2696"/>
        <pc:sldMkLst>
          <pc:docMk/>
          <pc:sldMk cId="424822279" sldId="396"/>
        </pc:sldMkLst>
      </pc:sldChg>
      <pc:sldChg chg="del">
        <pc:chgData name="Mika Niemi" userId="2c72690e-38cb-42d7-a68c-701fda4b202c" providerId="ADAL" clId="{AC1537B2-2014-4B8D-B72C-EB4E998D590F}" dt="2025-02-27T12:30:48.746" v="2298" actId="2696"/>
        <pc:sldMkLst>
          <pc:docMk/>
          <pc:sldMk cId="2593800398" sldId="397"/>
        </pc:sldMkLst>
      </pc:sldChg>
      <pc:sldChg chg="del">
        <pc:chgData name="Mika Niemi" userId="2c72690e-38cb-42d7-a68c-701fda4b202c" providerId="ADAL" clId="{AC1537B2-2014-4B8D-B72C-EB4E998D590F}" dt="2025-02-27T12:30:48.746" v="2298" actId="2696"/>
        <pc:sldMkLst>
          <pc:docMk/>
          <pc:sldMk cId="3881829698" sldId="398"/>
        </pc:sldMkLst>
      </pc:sldChg>
      <pc:sldChg chg="addSp delSp modSp mod ord modAnim modNotesTx">
        <pc:chgData name="Mika Niemi" userId="2c72690e-38cb-42d7-a68c-701fda4b202c" providerId="ADAL" clId="{AC1537B2-2014-4B8D-B72C-EB4E998D590F}" dt="2025-03-04T10:38:00.601" v="5578" actId="20577"/>
        <pc:sldMkLst>
          <pc:docMk/>
          <pc:sldMk cId="3651471283" sldId="399"/>
        </pc:sldMkLst>
        <pc:spChg chg="mod">
          <ac:chgData name="Mika Niemi" userId="2c72690e-38cb-42d7-a68c-701fda4b202c" providerId="ADAL" clId="{AC1537B2-2014-4B8D-B72C-EB4E998D590F}" dt="2025-02-27T08:32:46.626" v="1906"/>
          <ac:spMkLst>
            <pc:docMk/>
            <pc:sldMk cId="3651471283" sldId="399"/>
            <ac:spMk id="6" creationId="{15DFE378-32DB-7013-3304-64323414FACE}"/>
          </ac:spMkLst>
        </pc:spChg>
        <pc:spChg chg="add mod">
          <ac:chgData name="Mika Niemi" userId="2c72690e-38cb-42d7-a68c-701fda4b202c" providerId="ADAL" clId="{AC1537B2-2014-4B8D-B72C-EB4E998D590F}" dt="2025-02-27T08:42:22.397" v="1917" actId="948"/>
          <ac:spMkLst>
            <pc:docMk/>
            <pc:sldMk cId="3651471283" sldId="399"/>
            <ac:spMk id="7" creationId="{707AC88E-E1F6-FCCE-93B4-0FC94677BBAB}"/>
          </ac:spMkLst>
        </pc:spChg>
      </pc:sldChg>
      <pc:sldChg chg="del">
        <pc:chgData name="Mika Niemi" userId="2c72690e-38cb-42d7-a68c-701fda4b202c" providerId="ADAL" clId="{AC1537B2-2014-4B8D-B72C-EB4E998D590F}" dt="2025-02-27T12:30:48.746" v="2298" actId="2696"/>
        <pc:sldMkLst>
          <pc:docMk/>
          <pc:sldMk cId="3170500160" sldId="400"/>
        </pc:sldMkLst>
      </pc:sldChg>
      <pc:sldChg chg="del">
        <pc:chgData name="Mika Niemi" userId="2c72690e-38cb-42d7-a68c-701fda4b202c" providerId="ADAL" clId="{AC1537B2-2014-4B8D-B72C-EB4E998D590F}" dt="2025-02-27T12:30:48.746" v="2298" actId="2696"/>
        <pc:sldMkLst>
          <pc:docMk/>
          <pc:sldMk cId="2342795159" sldId="401"/>
        </pc:sldMkLst>
      </pc:sldChg>
      <pc:sldChg chg="modSp mod addAnim delAnim modAnim modNotesTx">
        <pc:chgData name="Mika Niemi" userId="2c72690e-38cb-42d7-a68c-701fda4b202c" providerId="ADAL" clId="{AC1537B2-2014-4B8D-B72C-EB4E998D590F}" dt="2025-03-04T10:39:43.792" v="5579"/>
        <pc:sldMkLst>
          <pc:docMk/>
          <pc:sldMk cId="3714181871" sldId="402"/>
        </pc:sldMkLst>
        <pc:spChg chg="mod">
          <ac:chgData name="Mika Niemi" userId="2c72690e-38cb-42d7-a68c-701fda4b202c" providerId="ADAL" clId="{AC1537B2-2014-4B8D-B72C-EB4E998D590F}" dt="2025-03-04T06:21:47.233" v="4678" actId="255"/>
          <ac:spMkLst>
            <pc:docMk/>
            <pc:sldMk cId="3714181871" sldId="402"/>
            <ac:spMk id="2" creationId="{5CA3CF88-7BFC-28A7-E8B5-24676C0DF8E8}"/>
          </ac:spMkLst>
        </pc:spChg>
        <pc:spChg chg="mod">
          <ac:chgData name="Mika Niemi" userId="2c72690e-38cb-42d7-a68c-701fda4b202c" providerId="ADAL" clId="{AC1537B2-2014-4B8D-B72C-EB4E998D590F}" dt="2025-02-27T12:34:44.565" v="2299"/>
          <ac:spMkLst>
            <pc:docMk/>
            <pc:sldMk cId="3714181871" sldId="402"/>
            <ac:spMk id="6" creationId="{F60B8566-1EFE-0F08-BF95-20AA336DA535}"/>
          </ac:spMkLst>
        </pc:spChg>
      </pc:sldChg>
      <pc:sldChg chg="modSp mod">
        <pc:chgData name="Mika Niemi" userId="2c72690e-38cb-42d7-a68c-701fda4b202c" providerId="ADAL" clId="{AC1537B2-2014-4B8D-B72C-EB4E998D590F}" dt="2025-02-27T12:59:08.623" v="2594" actId="14826"/>
        <pc:sldMkLst>
          <pc:docMk/>
          <pc:sldMk cId="3109593071" sldId="403"/>
        </pc:sldMkLst>
        <pc:spChg chg="mod">
          <ac:chgData name="Mika Niemi" userId="2c72690e-38cb-42d7-a68c-701fda4b202c" providerId="ADAL" clId="{AC1537B2-2014-4B8D-B72C-EB4E998D590F}" dt="2025-02-27T12:57:51.829" v="2561"/>
          <ac:spMkLst>
            <pc:docMk/>
            <pc:sldMk cId="3109593071" sldId="403"/>
            <ac:spMk id="2" creationId="{02FE94F0-4019-33B1-4893-54A952D5F79F}"/>
          </ac:spMkLst>
        </pc:spChg>
        <pc:spChg chg="mod">
          <ac:chgData name="Mika Niemi" userId="2c72690e-38cb-42d7-a68c-701fda4b202c" providerId="ADAL" clId="{AC1537B2-2014-4B8D-B72C-EB4E998D590F}" dt="2025-02-27T12:58:49.041" v="2593" actId="20577"/>
          <ac:spMkLst>
            <pc:docMk/>
            <pc:sldMk cId="3109593071" sldId="403"/>
            <ac:spMk id="3" creationId="{82A29224-1473-26C6-8D66-A62A03A7799D}"/>
          </ac:spMkLst>
        </pc:spChg>
        <pc:picChg chg="mod">
          <ac:chgData name="Mika Niemi" userId="2c72690e-38cb-42d7-a68c-701fda4b202c" providerId="ADAL" clId="{AC1537B2-2014-4B8D-B72C-EB4E998D590F}" dt="2025-02-27T12:59:08.623" v="2594" actId="14826"/>
          <ac:picMkLst>
            <pc:docMk/>
            <pc:sldMk cId="3109593071" sldId="403"/>
            <ac:picMk id="8" creationId="{2A2878CC-4A13-61F7-5AB8-00DCC652AEC6}"/>
          </ac:picMkLst>
        </pc:picChg>
      </pc:sldChg>
      <pc:sldChg chg="del">
        <pc:chgData name="Mika Niemi" userId="2c72690e-38cb-42d7-a68c-701fda4b202c" providerId="ADAL" clId="{AC1537B2-2014-4B8D-B72C-EB4E998D590F}" dt="2025-02-27T12:59:40.119" v="2595" actId="2696"/>
        <pc:sldMkLst>
          <pc:docMk/>
          <pc:sldMk cId="1366760271" sldId="404"/>
        </pc:sldMkLst>
      </pc:sldChg>
      <pc:sldChg chg="addSp delSp modSp mod">
        <pc:chgData name="Mika Niemi" userId="2c72690e-38cb-42d7-a68c-701fda4b202c" providerId="ADAL" clId="{AC1537B2-2014-4B8D-B72C-EB4E998D590F}" dt="2025-03-02T17:18:40.248" v="3123" actId="255"/>
        <pc:sldMkLst>
          <pc:docMk/>
          <pc:sldMk cId="3419169993" sldId="405"/>
        </pc:sldMkLst>
        <pc:spChg chg="mod">
          <ac:chgData name="Mika Niemi" userId="2c72690e-38cb-42d7-a68c-701fda4b202c" providerId="ADAL" clId="{AC1537B2-2014-4B8D-B72C-EB4E998D590F}" dt="2025-03-02T17:18:40.248" v="3123" actId="255"/>
          <ac:spMkLst>
            <pc:docMk/>
            <pc:sldMk cId="3419169993" sldId="405"/>
            <ac:spMk id="6" creationId="{DDEBE201-BE53-A85F-4561-6DAC7D3EC90E}"/>
          </ac:spMkLst>
        </pc:spChg>
        <pc:picChg chg="add mod">
          <ac:chgData name="Mika Niemi" userId="2c72690e-38cb-42d7-a68c-701fda4b202c" providerId="ADAL" clId="{AC1537B2-2014-4B8D-B72C-EB4E998D590F}" dt="2025-02-27T13:01:56.545" v="2603" actId="1076"/>
          <ac:picMkLst>
            <pc:docMk/>
            <pc:sldMk cId="3419169993" sldId="405"/>
            <ac:picMk id="8" creationId="{0A714F9F-BDAE-B9EF-D25E-204DBAC5B2F0}"/>
          </ac:picMkLst>
        </pc:picChg>
      </pc:sldChg>
      <pc:sldChg chg="del">
        <pc:chgData name="Mika Niemi" userId="2c72690e-38cb-42d7-a68c-701fda4b202c" providerId="ADAL" clId="{AC1537B2-2014-4B8D-B72C-EB4E998D590F}" dt="2025-02-27T13:00:36.955" v="2596" actId="2696"/>
        <pc:sldMkLst>
          <pc:docMk/>
          <pc:sldMk cId="3897914786" sldId="406"/>
        </pc:sldMkLst>
      </pc:sldChg>
      <pc:sldChg chg="del">
        <pc:chgData name="Mika Niemi" userId="2c72690e-38cb-42d7-a68c-701fda4b202c" providerId="ADAL" clId="{AC1537B2-2014-4B8D-B72C-EB4E998D590F}" dt="2025-02-27T13:00:40.696" v="2597" actId="2696"/>
        <pc:sldMkLst>
          <pc:docMk/>
          <pc:sldMk cId="211966811" sldId="407"/>
        </pc:sldMkLst>
      </pc:sldChg>
      <pc:sldChg chg="del">
        <pc:chgData name="Mika Niemi" userId="2c72690e-38cb-42d7-a68c-701fda4b202c" providerId="ADAL" clId="{AC1537B2-2014-4B8D-B72C-EB4E998D590F}" dt="2025-02-27T12:30:48.746" v="2298" actId="2696"/>
        <pc:sldMkLst>
          <pc:docMk/>
          <pc:sldMk cId="1688630079" sldId="409"/>
        </pc:sldMkLst>
      </pc:sldChg>
      <pc:sldChg chg="modSp mod modNotesTx">
        <pc:chgData name="Mika Niemi" userId="2c72690e-38cb-42d7-a68c-701fda4b202c" providerId="ADAL" clId="{AC1537B2-2014-4B8D-B72C-EB4E998D590F}" dt="2025-03-04T09:59:08.651" v="5319" actId="20577"/>
        <pc:sldMkLst>
          <pc:docMk/>
          <pc:sldMk cId="4265957755" sldId="410"/>
        </pc:sldMkLst>
        <pc:spChg chg="mod">
          <ac:chgData name="Mika Niemi" userId="2c72690e-38cb-42d7-a68c-701fda4b202c" providerId="ADAL" clId="{AC1537B2-2014-4B8D-B72C-EB4E998D590F}" dt="2025-03-01T14:04:20.440" v="2835" actId="20577"/>
          <ac:spMkLst>
            <pc:docMk/>
            <pc:sldMk cId="4265957755" sldId="410"/>
            <ac:spMk id="4" creationId="{7B3EC8E0-9ABE-0BD9-9A9D-C6203CD084A5}"/>
          </ac:spMkLst>
        </pc:spChg>
      </pc:sldChg>
      <pc:sldChg chg="addSp delSp modSp add mod modAnim modNotesTx">
        <pc:chgData name="Mika Niemi" userId="2c72690e-38cb-42d7-a68c-701fda4b202c" providerId="ADAL" clId="{AC1537B2-2014-4B8D-B72C-EB4E998D590F}" dt="2025-03-04T04:51:57.689" v="4005"/>
        <pc:sldMkLst>
          <pc:docMk/>
          <pc:sldMk cId="1269348646" sldId="411"/>
        </pc:sldMkLst>
        <pc:spChg chg="add del mod">
          <ac:chgData name="Mika Niemi" userId="2c72690e-38cb-42d7-a68c-701fda4b202c" providerId="ADAL" clId="{AC1537B2-2014-4B8D-B72C-EB4E998D590F}" dt="2025-02-26T15:25:21.916" v="423" actId="6549"/>
          <ac:spMkLst>
            <pc:docMk/>
            <pc:sldMk cId="1269348646" sldId="411"/>
            <ac:spMk id="2" creationId="{1A9788CA-F997-7BF6-0948-45D6D6D931AB}"/>
          </ac:spMkLst>
        </pc:spChg>
        <pc:spChg chg="mod">
          <ac:chgData name="Mika Niemi" userId="2c72690e-38cb-42d7-a68c-701fda4b202c" providerId="ADAL" clId="{AC1537B2-2014-4B8D-B72C-EB4E998D590F}" dt="2025-03-01T14:25:01.410" v="3023" actId="6549"/>
          <ac:spMkLst>
            <pc:docMk/>
            <pc:sldMk cId="1269348646" sldId="411"/>
            <ac:spMk id="3" creationId="{9584980C-01F9-A410-FCBA-83480FDC4991}"/>
          </ac:spMkLst>
        </pc:spChg>
      </pc:sldChg>
      <pc:sldChg chg="modSp add mod modAnim modNotesTx">
        <pc:chgData name="Mika Niemi" userId="2c72690e-38cb-42d7-a68c-701fda4b202c" providerId="ADAL" clId="{AC1537B2-2014-4B8D-B72C-EB4E998D590F}" dt="2025-03-04T05:45:57.931" v="4641" actId="20577"/>
        <pc:sldMkLst>
          <pc:docMk/>
          <pc:sldMk cId="193047313" sldId="412"/>
        </pc:sldMkLst>
        <pc:spChg chg="mod">
          <ac:chgData name="Mika Niemi" userId="2c72690e-38cb-42d7-a68c-701fda4b202c" providerId="ADAL" clId="{AC1537B2-2014-4B8D-B72C-EB4E998D590F}" dt="2025-02-26T15:48:31.049" v="612" actId="5793"/>
          <ac:spMkLst>
            <pc:docMk/>
            <pc:sldMk cId="193047313" sldId="412"/>
            <ac:spMk id="3" creationId="{EF765659-A82D-6A81-00C8-6C923858877F}"/>
          </ac:spMkLst>
        </pc:spChg>
      </pc:sldChg>
      <pc:sldChg chg="modSp add mod modAnim modNotesTx">
        <pc:chgData name="Mika Niemi" userId="2c72690e-38cb-42d7-a68c-701fda4b202c" providerId="ADAL" clId="{AC1537B2-2014-4B8D-B72C-EB4E998D590F}" dt="2025-03-04T10:21:46.129" v="5425" actId="20577"/>
        <pc:sldMkLst>
          <pc:docMk/>
          <pc:sldMk cId="4237657907" sldId="413"/>
        </pc:sldMkLst>
        <pc:spChg chg="mod">
          <ac:chgData name="Mika Niemi" userId="2c72690e-38cb-42d7-a68c-701fda4b202c" providerId="ADAL" clId="{AC1537B2-2014-4B8D-B72C-EB4E998D590F}" dt="2025-02-26T16:02:17.105" v="762" actId="1076"/>
          <ac:spMkLst>
            <pc:docMk/>
            <pc:sldMk cId="4237657907" sldId="413"/>
            <ac:spMk id="3" creationId="{E1051B64-0663-85E5-C561-A72BC90A87D1}"/>
          </ac:spMkLst>
        </pc:spChg>
      </pc:sldChg>
      <pc:sldChg chg="modSp add mod modAnim modNotesTx">
        <pc:chgData name="Mika Niemi" userId="2c72690e-38cb-42d7-a68c-701fda4b202c" providerId="ADAL" clId="{AC1537B2-2014-4B8D-B72C-EB4E998D590F}" dt="2025-03-04T05:50:40.933" v="4642"/>
        <pc:sldMkLst>
          <pc:docMk/>
          <pc:sldMk cId="2859078242" sldId="414"/>
        </pc:sldMkLst>
        <pc:spChg chg="mod">
          <ac:chgData name="Mika Niemi" userId="2c72690e-38cb-42d7-a68c-701fda4b202c" providerId="ADAL" clId="{AC1537B2-2014-4B8D-B72C-EB4E998D590F}" dt="2025-03-01T14:38:51.438" v="3053" actId="20577"/>
          <ac:spMkLst>
            <pc:docMk/>
            <pc:sldMk cId="2859078242" sldId="414"/>
            <ac:spMk id="3" creationId="{7C32BA0E-1707-17B9-C0F3-F84BC0C2A522}"/>
          </ac:spMkLst>
        </pc:spChg>
      </pc:sldChg>
      <pc:sldChg chg="delSp modSp add mod modNotesTx">
        <pc:chgData name="Mika Niemi" userId="2c72690e-38cb-42d7-a68c-701fda4b202c" providerId="ADAL" clId="{AC1537B2-2014-4B8D-B72C-EB4E998D590F}" dt="2025-03-04T10:34:16.239" v="5465" actId="20577"/>
        <pc:sldMkLst>
          <pc:docMk/>
          <pc:sldMk cId="1313357065" sldId="415"/>
        </pc:sldMkLst>
        <pc:spChg chg="mod">
          <ac:chgData name="Mika Niemi" userId="2c72690e-38cb-42d7-a68c-701fda4b202c" providerId="ADAL" clId="{AC1537B2-2014-4B8D-B72C-EB4E998D590F}" dt="2025-02-27T13:19:07.491" v="2741" actId="20577"/>
          <ac:spMkLst>
            <pc:docMk/>
            <pc:sldMk cId="1313357065" sldId="415"/>
            <ac:spMk id="7" creationId="{0C65A0D1-5707-7F58-DDE2-3A1F3A7FB9BB}"/>
          </ac:spMkLst>
        </pc:spChg>
        <pc:spChg chg="mod">
          <ac:chgData name="Mika Niemi" userId="2c72690e-38cb-42d7-a68c-701fda4b202c" providerId="ADAL" clId="{AC1537B2-2014-4B8D-B72C-EB4E998D590F}" dt="2025-02-27T13:18:25.881" v="2683" actId="20577"/>
          <ac:spMkLst>
            <pc:docMk/>
            <pc:sldMk cId="1313357065" sldId="415"/>
            <ac:spMk id="259077" creationId="{A21B4183-1462-388A-A5EF-F64C1C204760}"/>
          </ac:spMkLst>
        </pc:spChg>
      </pc:sldChg>
      <pc:sldChg chg="modSp add mod ord">
        <pc:chgData name="Mika Niemi" userId="2c72690e-38cb-42d7-a68c-701fda4b202c" providerId="ADAL" clId="{AC1537B2-2014-4B8D-B72C-EB4E998D590F}" dt="2025-03-04T05:20:35.059" v="4263"/>
        <pc:sldMkLst>
          <pc:docMk/>
          <pc:sldMk cId="3500934321" sldId="416"/>
        </pc:sldMkLst>
        <pc:spChg chg="mod">
          <ac:chgData name="Mika Niemi" userId="2c72690e-38cb-42d7-a68c-701fda4b202c" providerId="ADAL" clId="{AC1537B2-2014-4B8D-B72C-EB4E998D590F}" dt="2025-02-27T08:52:51.411" v="1934"/>
          <ac:spMkLst>
            <pc:docMk/>
            <pc:sldMk cId="3500934321" sldId="416"/>
            <ac:spMk id="2" creationId="{670EF568-DAF0-7341-7248-CD710AC8D655}"/>
          </ac:spMkLst>
        </pc:spChg>
        <pc:spChg chg="mod">
          <ac:chgData name="Mika Niemi" userId="2c72690e-38cb-42d7-a68c-701fda4b202c" providerId="ADAL" clId="{AC1537B2-2014-4B8D-B72C-EB4E998D590F}" dt="2025-02-27T09:20:21.244" v="2297" actId="20577"/>
          <ac:spMkLst>
            <pc:docMk/>
            <pc:sldMk cId="3500934321" sldId="416"/>
            <ac:spMk id="4" creationId="{DB3E5328-D063-4F13-70FE-BBABED0260A3}"/>
          </ac:spMkLst>
        </pc:spChg>
        <pc:spChg chg="mod">
          <ac:chgData name="Mika Niemi" userId="2c72690e-38cb-42d7-a68c-701fda4b202c" providerId="ADAL" clId="{AC1537B2-2014-4B8D-B72C-EB4E998D590F}" dt="2025-02-27T09:20:08.299" v="2293" actId="20577"/>
          <ac:spMkLst>
            <pc:docMk/>
            <pc:sldMk cId="3500934321" sldId="416"/>
            <ac:spMk id="7" creationId="{D84CED8C-83AD-4E6C-7B93-1A3C5144F437}"/>
          </ac:spMkLst>
        </pc:spChg>
        <pc:spChg chg="mod">
          <ac:chgData name="Mika Niemi" userId="2c72690e-38cb-42d7-a68c-701fda4b202c" providerId="ADAL" clId="{AC1537B2-2014-4B8D-B72C-EB4E998D590F}" dt="2025-02-27T09:20:11.719" v="2294" actId="20577"/>
          <ac:spMkLst>
            <pc:docMk/>
            <pc:sldMk cId="3500934321" sldId="416"/>
            <ac:spMk id="259077" creationId="{3B6D6EE1-5C87-28DC-B97B-035AEC3E216B}"/>
          </ac:spMkLst>
        </pc:spChg>
      </pc:sldChg>
      <pc:sldChg chg="modSp add mod modAnim modNotesTx">
        <pc:chgData name="Mika Niemi" userId="2c72690e-38cb-42d7-a68c-701fda4b202c" providerId="ADAL" clId="{AC1537B2-2014-4B8D-B72C-EB4E998D590F}" dt="2025-03-04T10:40:16.136" v="5582"/>
        <pc:sldMkLst>
          <pc:docMk/>
          <pc:sldMk cId="2477921331" sldId="417"/>
        </pc:sldMkLst>
        <pc:spChg chg="mod">
          <ac:chgData name="Mika Niemi" userId="2c72690e-38cb-42d7-a68c-701fda4b202c" providerId="ADAL" clId="{AC1537B2-2014-4B8D-B72C-EB4E998D590F}" dt="2025-03-04T06:24:43.989" v="4694" actId="5793"/>
          <ac:spMkLst>
            <pc:docMk/>
            <pc:sldMk cId="2477921331" sldId="417"/>
            <ac:spMk id="2" creationId="{AED35756-384D-0A78-D734-AC1573FEA7EE}"/>
          </ac:spMkLst>
        </pc:spChg>
      </pc:sldChg>
      <pc:sldChg chg="modSp mod">
        <pc:chgData name="Mika Niemi" userId="2c72690e-38cb-42d7-a68c-701fda4b202c" providerId="ADAL" clId="{AC1537B2-2014-4B8D-B72C-EB4E998D590F}" dt="2025-03-03T16:24:02.911" v="3165" actId="1076"/>
        <pc:sldMkLst>
          <pc:docMk/>
          <pc:sldMk cId="1686744581" sldId="418"/>
        </pc:sldMkLst>
        <pc:spChg chg="mod">
          <ac:chgData name="Mika Niemi" userId="2c72690e-38cb-42d7-a68c-701fda4b202c" providerId="ADAL" clId="{AC1537B2-2014-4B8D-B72C-EB4E998D590F}" dt="2025-03-03T16:21:12.650" v="3163" actId="20577"/>
          <ac:spMkLst>
            <pc:docMk/>
            <pc:sldMk cId="1686744581" sldId="418"/>
            <ac:spMk id="2" creationId="{02FE94F0-4019-33B1-4893-54A952D5F79F}"/>
          </ac:spMkLst>
        </pc:spChg>
        <pc:spChg chg="mod">
          <ac:chgData name="Mika Niemi" userId="2c72690e-38cb-42d7-a68c-701fda4b202c" providerId="ADAL" clId="{AC1537B2-2014-4B8D-B72C-EB4E998D590F}" dt="2025-03-03T16:24:02.911" v="3165" actId="1076"/>
          <ac:spMkLst>
            <pc:docMk/>
            <pc:sldMk cId="1686744581" sldId="418"/>
            <ac:spMk id="3" creationId="{82A29224-1473-26C6-8D66-A62A03A7799D}"/>
          </ac:spMkLst>
        </pc:spChg>
      </pc:sldChg>
      <pc:sldChg chg="addSp delSp modSp add mod modAnim modNotesTx">
        <pc:chgData name="Mika Niemi" userId="2c72690e-38cb-42d7-a68c-701fda4b202c" providerId="ADAL" clId="{AC1537B2-2014-4B8D-B72C-EB4E998D590F}" dt="2025-03-04T05:51:29.932" v="4652" actId="20577"/>
        <pc:sldMkLst>
          <pc:docMk/>
          <pc:sldMk cId="2248502677" sldId="419"/>
        </pc:sldMkLst>
        <pc:spChg chg="del mod">
          <ac:chgData name="Mika Niemi" userId="2c72690e-38cb-42d7-a68c-701fda4b202c" providerId="ADAL" clId="{AC1537B2-2014-4B8D-B72C-EB4E998D590F}" dt="2025-03-03T18:59:28.414" v="3287" actId="478"/>
          <ac:spMkLst>
            <pc:docMk/>
            <pc:sldMk cId="2248502677" sldId="419"/>
            <ac:spMk id="3" creationId="{149C79B9-16CC-C7F8-30EC-5759FB25CCD8}"/>
          </ac:spMkLst>
        </pc:spChg>
        <pc:spChg chg="add">
          <ac:chgData name="Mika Niemi" userId="2c72690e-38cb-42d7-a68c-701fda4b202c" providerId="ADAL" clId="{AC1537B2-2014-4B8D-B72C-EB4E998D590F}" dt="2025-03-03T18:58:30.689" v="3279"/>
          <ac:spMkLst>
            <pc:docMk/>
            <pc:sldMk cId="2248502677" sldId="419"/>
            <ac:spMk id="4" creationId="{FCF4260B-090A-9F7D-9046-7C44C0613886}"/>
          </ac:spMkLst>
        </pc:spChg>
        <pc:spChg chg="add del mod">
          <ac:chgData name="Mika Niemi" userId="2c72690e-38cb-42d7-a68c-701fda4b202c" providerId="ADAL" clId="{AC1537B2-2014-4B8D-B72C-EB4E998D590F}" dt="2025-03-03T18:59:28.414" v="3287" actId="478"/>
          <ac:spMkLst>
            <pc:docMk/>
            <pc:sldMk cId="2248502677" sldId="419"/>
            <ac:spMk id="7" creationId="{2C986DC7-0AA4-CF12-B507-2842D1838C32}"/>
          </ac:spMkLst>
        </pc:spChg>
        <pc:spChg chg="add del mod">
          <ac:chgData name="Mika Niemi" userId="2c72690e-38cb-42d7-a68c-701fda4b202c" providerId="ADAL" clId="{AC1537B2-2014-4B8D-B72C-EB4E998D590F}" dt="2025-03-03T18:59:36.029" v="3288"/>
          <ac:spMkLst>
            <pc:docMk/>
            <pc:sldMk cId="2248502677" sldId="419"/>
            <ac:spMk id="9" creationId="{A06D8EAA-FEA1-4554-55F2-85A1A4B6676E}"/>
          </ac:spMkLst>
        </pc:spChg>
        <pc:spChg chg="add mod">
          <ac:chgData name="Mika Niemi" userId="2c72690e-38cb-42d7-a68c-701fda4b202c" providerId="ADAL" clId="{AC1537B2-2014-4B8D-B72C-EB4E998D590F}" dt="2025-03-04T05:08:48.343" v="4185" actId="255"/>
          <ac:spMkLst>
            <pc:docMk/>
            <pc:sldMk cId="2248502677" sldId="419"/>
            <ac:spMk id="10" creationId="{49FFA1C0-9882-E30E-F54B-E9F82F00EDF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A7629-115C-4940-851A-0754B4386B0C}"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2EA07B18-8BF5-8D4A-95DB-0391742E8A4B}">
      <dgm:prSet phldrT="[Text]" custT="1"/>
      <dgm:spPr>
        <a:ln>
          <a:noFill/>
        </a:ln>
      </dgm:spPr>
      <dgm:t>
        <a:bodyPr lIns="251999"/>
        <a:lstStyle/>
        <a:p>
          <a:pPr algn="l">
            <a:lnSpc>
              <a:spcPct val="100000"/>
            </a:lnSpc>
          </a:pPr>
          <a:r>
            <a:rPr lang="fi-FI" sz="4800" b="1" i="0" dirty="0">
              <a:solidFill>
                <a:schemeClr val="bg1"/>
              </a:solidFill>
              <a:effectLst/>
              <a:latin typeface="+mj-lt"/>
            </a:rPr>
            <a:t>1</a:t>
          </a:r>
          <a:endParaRPr lang="en-GB" sz="4800" dirty="0">
            <a:solidFill>
              <a:schemeClr val="bg1"/>
            </a:solidFill>
          </a:endParaRPr>
        </a:p>
      </dgm:t>
    </dgm:pt>
    <dgm:pt modelId="{30E63C72-AB07-0541-AB73-38D4685D7084}" type="parTrans" cxnId="{A834A3C9-208A-1348-B21E-F636F80B54B1}">
      <dgm:prSet/>
      <dgm:spPr/>
      <dgm:t>
        <a:bodyPr/>
        <a:lstStyle/>
        <a:p>
          <a:endParaRPr lang="en-GB"/>
        </a:p>
      </dgm:t>
    </dgm:pt>
    <dgm:pt modelId="{DBF33480-F926-8546-BEA6-FAB266A378EE}" type="sibTrans" cxnId="{A834A3C9-208A-1348-B21E-F636F80B54B1}">
      <dgm:prSet/>
      <dgm:spPr/>
      <dgm:t>
        <a:bodyPr/>
        <a:lstStyle/>
        <a:p>
          <a:endParaRPr lang="en-GB"/>
        </a:p>
      </dgm:t>
    </dgm:pt>
    <dgm:pt modelId="{D431F3DD-272B-5646-92C2-651FAA88FEAC}">
      <dgm:prSet phldrT="[Text]" custT="1"/>
      <dgm:spPr>
        <a:solidFill>
          <a:schemeClr val="bg1">
            <a:lumMod val="95000"/>
            <a:alpha val="90000"/>
          </a:schemeClr>
        </a:solidFill>
        <a:ln>
          <a:noFill/>
        </a:ln>
      </dgm:spPr>
      <dgm:t>
        <a:bodyPr lIns="108000" tIns="180000" rIns="72000" bIns="108000"/>
        <a:lstStyle/>
        <a:p>
          <a:pPr>
            <a:lnSpc>
              <a:spcPct val="100000"/>
            </a:lnSpc>
            <a:spcAft>
              <a:spcPts val="1000"/>
            </a:spcAft>
            <a:buClr>
              <a:schemeClr val="accent2"/>
            </a:buClr>
            <a:buFont typeface="System Font Regular"/>
            <a:buChar char="‣"/>
          </a:pPr>
          <a:r>
            <a:rPr lang="fi-FI" sz="1400" dirty="0">
              <a:solidFill>
                <a:schemeClr val="accent1"/>
              </a:solidFill>
            </a:rPr>
            <a:t>Suomen suurin yritysvälittäjä, perustettu 1996, noin </a:t>
          </a:r>
          <a:r>
            <a:rPr lang="fi-FI" sz="1400" b="1" dirty="0">
              <a:solidFill>
                <a:schemeClr val="accent1"/>
              </a:solidFill>
            </a:rPr>
            <a:t>3 000 kauppaa</a:t>
          </a:r>
          <a:r>
            <a:rPr lang="fi-FI" sz="1400" dirty="0">
              <a:solidFill>
                <a:schemeClr val="accent1"/>
              </a:solidFill>
            </a:rPr>
            <a:t>, joissa yli 15 000 </a:t>
          </a:r>
          <a:br>
            <a:rPr lang="fi-FI" sz="1400" dirty="0">
              <a:solidFill>
                <a:schemeClr val="accent1"/>
              </a:solidFill>
            </a:rPr>
          </a:br>
          <a:r>
            <a:rPr lang="fi-FI" sz="1400" dirty="0">
              <a:solidFill>
                <a:schemeClr val="accent1"/>
              </a:solidFill>
            </a:rPr>
            <a:t>työpaikkaa.</a:t>
          </a:r>
          <a:endParaRPr lang="en-GB" sz="1400" dirty="0">
            <a:solidFill>
              <a:schemeClr val="accent1"/>
            </a:solidFill>
          </a:endParaRPr>
        </a:p>
      </dgm:t>
    </dgm:pt>
    <dgm:pt modelId="{17CC6B30-8D2F-C945-ADD3-1B9E5636983D}" type="parTrans" cxnId="{F4EBBA31-D0B5-A34D-8650-4CFC554880AD}">
      <dgm:prSet/>
      <dgm:spPr/>
      <dgm:t>
        <a:bodyPr/>
        <a:lstStyle/>
        <a:p>
          <a:endParaRPr lang="en-GB"/>
        </a:p>
      </dgm:t>
    </dgm:pt>
    <dgm:pt modelId="{896C24EF-A6F3-3446-AF5F-111DD68F00AD}" type="sibTrans" cxnId="{F4EBBA31-D0B5-A34D-8650-4CFC554880AD}">
      <dgm:prSet/>
      <dgm:spPr/>
      <dgm:t>
        <a:bodyPr/>
        <a:lstStyle/>
        <a:p>
          <a:endParaRPr lang="en-GB"/>
        </a:p>
      </dgm:t>
    </dgm:pt>
    <dgm:pt modelId="{648DE7FB-6745-7C4B-845C-F3E4CEB4322A}">
      <dgm:prSet phldrT="[Text]" custT="1"/>
      <dgm:spPr>
        <a:ln>
          <a:noFill/>
        </a:ln>
      </dgm:spPr>
      <dgm:t>
        <a:bodyPr lIns="251999"/>
        <a:lstStyle/>
        <a:p>
          <a:pPr algn="l">
            <a:lnSpc>
              <a:spcPct val="100000"/>
            </a:lnSpc>
          </a:pPr>
          <a:r>
            <a:rPr lang="fi-FI" sz="4800" b="1" i="0" dirty="0">
              <a:solidFill>
                <a:schemeClr val="bg1"/>
              </a:solidFill>
              <a:effectLst/>
              <a:latin typeface="+mj-lt"/>
            </a:rPr>
            <a:t>2</a:t>
          </a:r>
          <a:endParaRPr lang="en-GB" sz="4800" dirty="0">
            <a:solidFill>
              <a:schemeClr val="bg1"/>
            </a:solidFill>
          </a:endParaRPr>
        </a:p>
      </dgm:t>
    </dgm:pt>
    <dgm:pt modelId="{4711C094-DBC2-BA4F-9387-026C80D73A6E}" type="parTrans" cxnId="{B892F2CD-BA4A-A348-9344-65CAFB1311D3}">
      <dgm:prSet/>
      <dgm:spPr/>
      <dgm:t>
        <a:bodyPr/>
        <a:lstStyle/>
        <a:p>
          <a:endParaRPr lang="en-GB"/>
        </a:p>
      </dgm:t>
    </dgm:pt>
    <dgm:pt modelId="{E85F2AAF-42FC-CD40-9477-D3AB73AF3AE1}" type="sibTrans" cxnId="{B892F2CD-BA4A-A348-9344-65CAFB1311D3}">
      <dgm:prSet/>
      <dgm:spPr/>
      <dgm:t>
        <a:bodyPr/>
        <a:lstStyle/>
        <a:p>
          <a:endParaRPr lang="en-GB"/>
        </a:p>
      </dgm:t>
    </dgm:pt>
    <dgm:pt modelId="{9C32EA31-C311-9B40-9F47-AC77B2C8DC22}">
      <dgm:prSet phldrT="[Text]" custT="1"/>
      <dgm:spPr>
        <a:solidFill>
          <a:schemeClr val="bg1">
            <a:lumMod val="95000"/>
            <a:alpha val="90000"/>
          </a:schemeClr>
        </a:solidFill>
        <a:ln>
          <a:noFill/>
        </a:ln>
      </dgm:spPr>
      <dgm:t>
        <a:bodyPr lIns="108000" tIns="180000" rIns="72000" bIns="108000"/>
        <a:lstStyle/>
        <a:p>
          <a:pPr>
            <a:lnSpc>
              <a:spcPct val="100000"/>
            </a:lnSpc>
            <a:spcAft>
              <a:spcPts val="1000"/>
            </a:spcAft>
            <a:buClr>
              <a:schemeClr val="accent2"/>
            </a:buClr>
            <a:buFont typeface="System Font Regular"/>
            <a:buChar char="‣"/>
          </a:pPr>
          <a:r>
            <a:rPr lang="fi-FI" sz="1400" b="1" dirty="0">
              <a:solidFill>
                <a:schemeClr val="accent1"/>
              </a:solidFill>
            </a:rPr>
            <a:t>Liikevaihto Suomessa noin </a:t>
          </a:r>
          <a:br>
            <a:rPr lang="fi-FI" sz="1400" b="1" dirty="0">
              <a:solidFill>
                <a:schemeClr val="accent1"/>
              </a:solidFill>
            </a:rPr>
          </a:br>
          <a:r>
            <a:rPr lang="fi-FI" sz="1400" b="1" dirty="0">
              <a:solidFill>
                <a:schemeClr val="accent1"/>
              </a:solidFill>
            </a:rPr>
            <a:t>2 Me</a:t>
          </a:r>
          <a:r>
            <a:rPr lang="fi-FI" sz="1400" dirty="0">
              <a:solidFill>
                <a:schemeClr val="accent1"/>
              </a:solidFill>
            </a:rPr>
            <a:t>, kauppoja yli </a:t>
          </a:r>
          <a:br>
            <a:rPr lang="fi-FI" sz="1400" dirty="0">
              <a:solidFill>
                <a:schemeClr val="accent1"/>
              </a:solidFill>
            </a:rPr>
          </a:br>
          <a:r>
            <a:rPr lang="fi-FI" sz="1400" dirty="0">
              <a:solidFill>
                <a:schemeClr val="accent1"/>
              </a:solidFill>
            </a:rPr>
            <a:t>60 Me edestä vuosittain.</a:t>
          </a:r>
          <a:endParaRPr lang="en-GB" sz="1400" dirty="0">
            <a:solidFill>
              <a:schemeClr val="accent1"/>
            </a:solidFill>
            <a:latin typeface="+mn-lt"/>
          </a:endParaRPr>
        </a:p>
      </dgm:t>
    </dgm:pt>
    <dgm:pt modelId="{38B4CFAE-E938-744F-9EE7-35F906159FC5}" type="parTrans" cxnId="{085FC0FB-6A9C-0140-81E3-A040E9CD5AE4}">
      <dgm:prSet/>
      <dgm:spPr/>
      <dgm:t>
        <a:bodyPr/>
        <a:lstStyle/>
        <a:p>
          <a:endParaRPr lang="en-GB"/>
        </a:p>
      </dgm:t>
    </dgm:pt>
    <dgm:pt modelId="{94497398-61A4-0346-9FE0-1B2D89C6A300}" type="sibTrans" cxnId="{085FC0FB-6A9C-0140-81E3-A040E9CD5AE4}">
      <dgm:prSet/>
      <dgm:spPr/>
      <dgm:t>
        <a:bodyPr/>
        <a:lstStyle/>
        <a:p>
          <a:endParaRPr lang="en-GB"/>
        </a:p>
      </dgm:t>
    </dgm:pt>
    <dgm:pt modelId="{7597862E-39E0-B14F-9010-E49A6729FFF7}">
      <dgm:prSet phldrT="[Text]" custT="1"/>
      <dgm:spPr>
        <a:ln>
          <a:noFill/>
        </a:ln>
      </dgm:spPr>
      <dgm:t>
        <a:bodyPr lIns="251999"/>
        <a:lstStyle/>
        <a:p>
          <a:pPr algn="l">
            <a:lnSpc>
              <a:spcPct val="100000"/>
            </a:lnSpc>
          </a:pPr>
          <a:r>
            <a:rPr lang="fi-FI" sz="4800" b="1" i="0" dirty="0">
              <a:solidFill>
                <a:schemeClr val="bg1"/>
              </a:solidFill>
              <a:effectLst/>
              <a:latin typeface="+mj-lt"/>
            </a:rPr>
            <a:t>3</a:t>
          </a:r>
          <a:endParaRPr lang="en-GB" sz="4800" dirty="0">
            <a:solidFill>
              <a:schemeClr val="bg1"/>
            </a:solidFill>
          </a:endParaRPr>
        </a:p>
      </dgm:t>
    </dgm:pt>
    <dgm:pt modelId="{ACF12A97-43DF-9F41-95A3-0B5170175905}" type="parTrans" cxnId="{0C85045E-CDDE-AA48-9CB2-A21698D64A78}">
      <dgm:prSet/>
      <dgm:spPr/>
      <dgm:t>
        <a:bodyPr/>
        <a:lstStyle/>
        <a:p>
          <a:endParaRPr lang="en-GB"/>
        </a:p>
      </dgm:t>
    </dgm:pt>
    <dgm:pt modelId="{B6E0A4AB-3188-3546-8242-E2387E72A024}" type="sibTrans" cxnId="{0C85045E-CDDE-AA48-9CB2-A21698D64A78}">
      <dgm:prSet/>
      <dgm:spPr/>
      <dgm:t>
        <a:bodyPr/>
        <a:lstStyle/>
        <a:p>
          <a:endParaRPr lang="en-GB"/>
        </a:p>
      </dgm:t>
    </dgm:pt>
    <dgm:pt modelId="{6B87AE03-53A8-1F49-92AD-37D187B2E3ED}">
      <dgm:prSet phldrT="[Text]" custT="1"/>
      <dgm:spPr>
        <a:solidFill>
          <a:schemeClr val="bg1">
            <a:lumMod val="95000"/>
            <a:alpha val="90000"/>
          </a:schemeClr>
        </a:solidFill>
        <a:ln>
          <a:noFill/>
        </a:ln>
      </dgm:spPr>
      <dgm:t>
        <a:bodyPr lIns="108000" tIns="180000" rIns="72000" bIns="108000"/>
        <a:lstStyle/>
        <a:p>
          <a:pPr>
            <a:lnSpc>
              <a:spcPct val="100000"/>
            </a:lnSpc>
            <a:spcAft>
              <a:spcPts val="1000"/>
            </a:spcAft>
            <a:buClr>
              <a:schemeClr val="accent2"/>
            </a:buClr>
            <a:buFont typeface="System Font Regular"/>
            <a:buChar char="‣"/>
          </a:pPr>
          <a:r>
            <a:rPr lang="fi-FI" sz="1400" b="1" dirty="0">
              <a:solidFill>
                <a:schemeClr val="accent1"/>
              </a:solidFill>
            </a:rPr>
            <a:t>27 välittäjää, </a:t>
          </a:r>
          <a:r>
            <a:rPr lang="fi-FI" sz="1400" dirty="0">
              <a:solidFill>
                <a:schemeClr val="accent1"/>
              </a:solidFill>
            </a:rPr>
            <a:t>valtakunnallisesti. </a:t>
          </a:r>
          <a:endParaRPr lang="en-GB" sz="1400" dirty="0">
            <a:solidFill>
              <a:schemeClr val="accent1"/>
            </a:solidFill>
            <a:latin typeface="+mn-lt"/>
          </a:endParaRPr>
        </a:p>
      </dgm:t>
    </dgm:pt>
    <dgm:pt modelId="{C24F8A00-F848-C24B-9AB8-4056CCEC3F60}" type="parTrans" cxnId="{83C4BBAD-36BB-CA4E-9E9A-CE54DD23E640}">
      <dgm:prSet/>
      <dgm:spPr/>
      <dgm:t>
        <a:bodyPr/>
        <a:lstStyle/>
        <a:p>
          <a:endParaRPr lang="en-GB"/>
        </a:p>
      </dgm:t>
    </dgm:pt>
    <dgm:pt modelId="{755819A0-B4EE-3843-8C4B-0360D1A8ED72}" type="sibTrans" cxnId="{83C4BBAD-36BB-CA4E-9E9A-CE54DD23E640}">
      <dgm:prSet/>
      <dgm:spPr/>
      <dgm:t>
        <a:bodyPr/>
        <a:lstStyle/>
        <a:p>
          <a:endParaRPr lang="en-GB"/>
        </a:p>
      </dgm:t>
    </dgm:pt>
    <dgm:pt modelId="{D81D3C4D-D3C5-2A4E-8A5E-152FE35CD373}">
      <dgm:prSet custT="1"/>
      <dgm:spPr>
        <a:ln>
          <a:noFill/>
        </a:ln>
      </dgm:spPr>
      <dgm:t>
        <a:bodyPr lIns="251999"/>
        <a:lstStyle/>
        <a:p>
          <a:pPr algn="l"/>
          <a:r>
            <a:rPr lang="en-GB" sz="4800" b="1"/>
            <a:t>4 </a:t>
          </a:r>
          <a:endParaRPr lang="en-GB" sz="4800" b="1" dirty="0"/>
        </a:p>
      </dgm:t>
    </dgm:pt>
    <dgm:pt modelId="{E23AE582-D1EE-494C-9C4A-19FC34677A46}" type="parTrans" cxnId="{E6E4B2FF-289B-F84E-9E3D-8B6177BA1DFA}">
      <dgm:prSet/>
      <dgm:spPr/>
      <dgm:t>
        <a:bodyPr/>
        <a:lstStyle/>
        <a:p>
          <a:endParaRPr lang="en-GB"/>
        </a:p>
      </dgm:t>
    </dgm:pt>
    <dgm:pt modelId="{FC3D0BFE-34F9-D749-A406-D56B9DCF5120}" type="sibTrans" cxnId="{E6E4B2FF-289B-F84E-9E3D-8B6177BA1DFA}">
      <dgm:prSet/>
      <dgm:spPr/>
      <dgm:t>
        <a:bodyPr/>
        <a:lstStyle/>
        <a:p>
          <a:endParaRPr lang="en-GB"/>
        </a:p>
      </dgm:t>
    </dgm:pt>
    <dgm:pt modelId="{BB86A511-70B8-4046-930C-02D2A46682F4}">
      <dgm:prSet custT="1"/>
      <dgm:spPr>
        <a:ln>
          <a:noFill/>
        </a:ln>
      </dgm:spPr>
      <dgm:t>
        <a:bodyPr lIns="251999"/>
        <a:lstStyle/>
        <a:p>
          <a:pPr algn="l"/>
          <a:r>
            <a:rPr lang="en-GB" sz="4800" b="1" dirty="0"/>
            <a:t>5</a:t>
          </a:r>
        </a:p>
      </dgm:t>
    </dgm:pt>
    <dgm:pt modelId="{84A1267A-4041-5A49-A8D9-F7CB7CFA7C6A}" type="parTrans" cxnId="{4D3EBD5E-EE0E-9043-ABBE-CA785A773195}">
      <dgm:prSet/>
      <dgm:spPr/>
      <dgm:t>
        <a:bodyPr/>
        <a:lstStyle/>
        <a:p>
          <a:endParaRPr lang="en-GB"/>
        </a:p>
      </dgm:t>
    </dgm:pt>
    <dgm:pt modelId="{7A39C8B3-1530-4340-92D9-F6372DD393D3}" type="sibTrans" cxnId="{4D3EBD5E-EE0E-9043-ABBE-CA785A773195}">
      <dgm:prSet/>
      <dgm:spPr/>
      <dgm:t>
        <a:bodyPr/>
        <a:lstStyle/>
        <a:p>
          <a:endParaRPr lang="en-GB"/>
        </a:p>
      </dgm:t>
    </dgm:pt>
    <dgm:pt modelId="{94C4C0EC-12AD-6240-BB24-0652EF0B6183}">
      <dgm:prSet custT="1"/>
      <dgm:spPr>
        <a:solidFill>
          <a:schemeClr val="bg1">
            <a:lumMod val="95000"/>
            <a:alpha val="90000"/>
          </a:schemeClr>
        </a:solidFill>
        <a:ln>
          <a:noFill/>
        </a:ln>
      </dgm:spPr>
      <dgm:t>
        <a:bodyPr lIns="108000" tIns="180000" rIns="72000" bIns="108000"/>
        <a:lstStyle/>
        <a:p>
          <a:pPr>
            <a:buClr>
              <a:schemeClr val="accent2"/>
            </a:buClr>
            <a:buFont typeface="System Font Regular"/>
            <a:buChar char="‣"/>
          </a:pPr>
          <a:r>
            <a:rPr lang="fi-FI" sz="1400" b="1" dirty="0">
              <a:solidFill>
                <a:schemeClr val="accent1"/>
              </a:solidFill>
            </a:rPr>
            <a:t>Aktiivisia myynti-kohteita kauttamme markkinoilla noin </a:t>
          </a:r>
          <a:br>
            <a:rPr lang="fi-FI" sz="1400" b="1" dirty="0">
              <a:solidFill>
                <a:schemeClr val="accent1"/>
              </a:solidFill>
            </a:rPr>
          </a:br>
          <a:r>
            <a:rPr lang="fi-FI" sz="1400" b="1" dirty="0">
              <a:solidFill>
                <a:schemeClr val="accent1"/>
              </a:solidFill>
            </a:rPr>
            <a:t>1 800 </a:t>
          </a:r>
          <a:r>
            <a:rPr lang="fi-FI" sz="1400" dirty="0">
              <a:solidFill>
                <a:schemeClr val="accent1"/>
              </a:solidFill>
            </a:rPr>
            <a:t>(SYK 500, </a:t>
          </a:r>
          <a:br>
            <a:rPr lang="fi-FI" sz="1400" dirty="0">
              <a:solidFill>
                <a:schemeClr val="accent1"/>
              </a:solidFill>
            </a:rPr>
          </a:br>
          <a:r>
            <a:rPr lang="fi-FI" sz="1400" dirty="0">
              <a:solidFill>
                <a:schemeClr val="accent1"/>
              </a:solidFill>
            </a:rPr>
            <a:t>FK 1 300), joista 100:lla liikevaihto </a:t>
          </a:r>
          <a:br>
            <a:rPr lang="fi-FI" sz="1400" dirty="0">
              <a:solidFill>
                <a:schemeClr val="accent1"/>
              </a:solidFill>
            </a:rPr>
          </a:br>
          <a:r>
            <a:rPr lang="fi-FI" sz="1400" dirty="0">
              <a:solidFill>
                <a:schemeClr val="accent1"/>
              </a:solidFill>
            </a:rPr>
            <a:t>1–30 Me. Myytävää liikevaihtoa noin </a:t>
          </a:r>
          <a:br>
            <a:rPr lang="fi-FI" sz="1400" dirty="0">
              <a:solidFill>
                <a:schemeClr val="accent1"/>
              </a:solidFill>
            </a:rPr>
          </a:br>
          <a:r>
            <a:rPr lang="fi-FI" sz="1400" dirty="0">
              <a:solidFill>
                <a:schemeClr val="accent1"/>
              </a:solidFill>
            </a:rPr>
            <a:t>700 Me.</a:t>
          </a:r>
          <a:endParaRPr lang="en-GB" sz="1400" dirty="0"/>
        </a:p>
      </dgm:t>
    </dgm:pt>
    <dgm:pt modelId="{B7E4BDF2-05D0-5A4C-9EBF-BA15FBF375F3}" type="parTrans" cxnId="{872BC1AE-EA5A-844F-B5B6-B56135C4EB58}">
      <dgm:prSet/>
      <dgm:spPr/>
      <dgm:t>
        <a:bodyPr/>
        <a:lstStyle/>
        <a:p>
          <a:endParaRPr lang="en-GB"/>
        </a:p>
      </dgm:t>
    </dgm:pt>
    <dgm:pt modelId="{B5E137F4-9101-B84C-9F5C-CCCB8DCB2D15}" type="sibTrans" cxnId="{872BC1AE-EA5A-844F-B5B6-B56135C4EB58}">
      <dgm:prSet/>
      <dgm:spPr/>
      <dgm:t>
        <a:bodyPr/>
        <a:lstStyle/>
        <a:p>
          <a:endParaRPr lang="en-GB"/>
        </a:p>
      </dgm:t>
    </dgm:pt>
    <dgm:pt modelId="{A2C98A03-9BDD-CA4A-A285-8D0EA748A4BB}">
      <dgm:prSet custT="1"/>
      <dgm:spPr>
        <a:solidFill>
          <a:schemeClr val="bg1">
            <a:lumMod val="95000"/>
            <a:alpha val="90000"/>
          </a:schemeClr>
        </a:solidFill>
        <a:ln>
          <a:noFill/>
        </a:ln>
      </dgm:spPr>
      <dgm:t>
        <a:bodyPr lIns="108000" tIns="180000" rIns="72000" bIns="108000"/>
        <a:lstStyle/>
        <a:p>
          <a:pPr>
            <a:buClr>
              <a:schemeClr val="accent2"/>
            </a:buClr>
            <a:buFont typeface="System Font Regular"/>
            <a:buChar char="‣"/>
          </a:pPr>
          <a:r>
            <a:rPr lang="fi-FI" sz="1400" b="1" dirty="0">
              <a:solidFill>
                <a:schemeClr val="accent1"/>
              </a:solidFill>
            </a:rPr>
            <a:t>Ostajarekisterissä noin 22 000 ostajaa</a:t>
          </a:r>
          <a:endParaRPr lang="en-GB" sz="1400" dirty="0"/>
        </a:p>
      </dgm:t>
    </dgm:pt>
    <dgm:pt modelId="{810A49B2-AA21-5D41-BE4D-9F8EB893AD50}" type="parTrans" cxnId="{7F6C8840-E65C-B94D-8A21-03FA945BC5D9}">
      <dgm:prSet/>
      <dgm:spPr/>
      <dgm:t>
        <a:bodyPr/>
        <a:lstStyle/>
        <a:p>
          <a:endParaRPr lang="en-GB"/>
        </a:p>
      </dgm:t>
    </dgm:pt>
    <dgm:pt modelId="{6FA0A67C-1DAC-A041-8531-B3533318BFC9}" type="sibTrans" cxnId="{7F6C8840-E65C-B94D-8A21-03FA945BC5D9}">
      <dgm:prSet/>
      <dgm:spPr/>
      <dgm:t>
        <a:bodyPr/>
        <a:lstStyle/>
        <a:p>
          <a:endParaRPr lang="en-GB"/>
        </a:p>
      </dgm:t>
    </dgm:pt>
    <dgm:pt modelId="{CC2B7244-2888-A340-ACD6-0D28F51E7AE5}" type="pres">
      <dgm:prSet presAssocID="{254A7629-115C-4940-851A-0754B4386B0C}" presName="Name0" presStyleCnt="0">
        <dgm:presLayoutVars>
          <dgm:dir/>
          <dgm:animLvl val="lvl"/>
          <dgm:resizeHandles val="exact"/>
        </dgm:presLayoutVars>
      </dgm:prSet>
      <dgm:spPr/>
    </dgm:pt>
    <dgm:pt modelId="{3455C65D-129E-EE47-B3C8-51993BF7940E}" type="pres">
      <dgm:prSet presAssocID="{2EA07B18-8BF5-8D4A-95DB-0391742E8A4B}" presName="composite" presStyleCnt="0"/>
      <dgm:spPr/>
    </dgm:pt>
    <dgm:pt modelId="{6675EA3B-7557-1540-98A1-15E12048F755}" type="pres">
      <dgm:prSet presAssocID="{2EA07B18-8BF5-8D4A-95DB-0391742E8A4B}" presName="parTx" presStyleLbl="alignNode1" presStyleIdx="0" presStyleCnt="5" custLinFactNeighborY="37170">
        <dgm:presLayoutVars>
          <dgm:chMax val="0"/>
          <dgm:chPref val="0"/>
          <dgm:bulletEnabled val="1"/>
        </dgm:presLayoutVars>
      </dgm:prSet>
      <dgm:spPr/>
    </dgm:pt>
    <dgm:pt modelId="{3DCFE6D9-3802-F44A-915E-46F771F8F189}" type="pres">
      <dgm:prSet presAssocID="{2EA07B18-8BF5-8D4A-95DB-0391742E8A4B}" presName="desTx" presStyleLbl="alignAccFollowNode1" presStyleIdx="0" presStyleCnt="5" custScaleY="79406">
        <dgm:presLayoutVars>
          <dgm:bulletEnabled val="1"/>
        </dgm:presLayoutVars>
      </dgm:prSet>
      <dgm:spPr/>
    </dgm:pt>
    <dgm:pt modelId="{AACAF5B0-2F1C-7048-BD57-00D7AED9689A}" type="pres">
      <dgm:prSet presAssocID="{DBF33480-F926-8546-BEA6-FAB266A378EE}" presName="space" presStyleCnt="0"/>
      <dgm:spPr/>
    </dgm:pt>
    <dgm:pt modelId="{E739E267-D46F-204B-9919-5DC3F9F07BFA}" type="pres">
      <dgm:prSet presAssocID="{648DE7FB-6745-7C4B-845C-F3E4CEB4322A}" presName="composite" presStyleCnt="0"/>
      <dgm:spPr/>
    </dgm:pt>
    <dgm:pt modelId="{0DB5BADC-81C5-6840-BFE9-4AD65C19A1EF}" type="pres">
      <dgm:prSet presAssocID="{648DE7FB-6745-7C4B-845C-F3E4CEB4322A}" presName="parTx" presStyleLbl="alignNode1" presStyleIdx="1" presStyleCnt="5" custLinFactNeighborY="37170">
        <dgm:presLayoutVars>
          <dgm:chMax val="0"/>
          <dgm:chPref val="0"/>
          <dgm:bulletEnabled val="1"/>
        </dgm:presLayoutVars>
      </dgm:prSet>
      <dgm:spPr/>
    </dgm:pt>
    <dgm:pt modelId="{2354DDEB-D3E7-824D-B1AF-963DE2894A32}" type="pres">
      <dgm:prSet presAssocID="{648DE7FB-6745-7C4B-845C-F3E4CEB4322A}" presName="desTx" presStyleLbl="alignAccFollowNode1" presStyleIdx="1" presStyleCnt="5" custScaleY="79406">
        <dgm:presLayoutVars>
          <dgm:bulletEnabled val="1"/>
        </dgm:presLayoutVars>
      </dgm:prSet>
      <dgm:spPr/>
    </dgm:pt>
    <dgm:pt modelId="{D352F1A7-DD83-A549-BFBC-EAD07B3EEC0D}" type="pres">
      <dgm:prSet presAssocID="{E85F2AAF-42FC-CD40-9477-D3AB73AF3AE1}" presName="space" presStyleCnt="0"/>
      <dgm:spPr/>
    </dgm:pt>
    <dgm:pt modelId="{28E49497-4928-2849-A8BE-B84301FD111A}" type="pres">
      <dgm:prSet presAssocID="{7597862E-39E0-B14F-9010-E49A6729FFF7}" presName="composite" presStyleCnt="0"/>
      <dgm:spPr/>
    </dgm:pt>
    <dgm:pt modelId="{3DB7276B-755F-1B48-B6AC-1D0EE1A8C18D}" type="pres">
      <dgm:prSet presAssocID="{7597862E-39E0-B14F-9010-E49A6729FFF7}" presName="parTx" presStyleLbl="alignNode1" presStyleIdx="2" presStyleCnt="5" custLinFactNeighborY="37170">
        <dgm:presLayoutVars>
          <dgm:chMax val="0"/>
          <dgm:chPref val="0"/>
          <dgm:bulletEnabled val="1"/>
        </dgm:presLayoutVars>
      </dgm:prSet>
      <dgm:spPr/>
    </dgm:pt>
    <dgm:pt modelId="{85C2BAE8-80CD-AE4E-A972-5BD253377C6A}" type="pres">
      <dgm:prSet presAssocID="{7597862E-39E0-B14F-9010-E49A6729FFF7}" presName="desTx" presStyleLbl="alignAccFollowNode1" presStyleIdx="2" presStyleCnt="5" custScaleY="79406">
        <dgm:presLayoutVars>
          <dgm:bulletEnabled val="1"/>
        </dgm:presLayoutVars>
      </dgm:prSet>
      <dgm:spPr/>
    </dgm:pt>
    <dgm:pt modelId="{C20DFC03-0D3F-E24A-A36D-644DFA6FF8BE}" type="pres">
      <dgm:prSet presAssocID="{B6E0A4AB-3188-3546-8242-E2387E72A024}" presName="space" presStyleCnt="0"/>
      <dgm:spPr/>
    </dgm:pt>
    <dgm:pt modelId="{1F3728B2-999F-8C4B-A1FC-A1AEAD956C76}" type="pres">
      <dgm:prSet presAssocID="{D81D3C4D-D3C5-2A4E-8A5E-152FE35CD373}" presName="composite" presStyleCnt="0"/>
      <dgm:spPr/>
    </dgm:pt>
    <dgm:pt modelId="{C65FA8E1-1240-FA48-9262-6AEF1E90D91A}" type="pres">
      <dgm:prSet presAssocID="{D81D3C4D-D3C5-2A4E-8A5E-152FE35CD373}" presName="parTx" presStyleLbl="alignNode1" presStyleIdx="3" presStyleCnt="5" custLinFactNeighborY="37170">
        <dgm:presLayoutVars>
          <dgm:chMax val="0"/>
          <dgm:chPref val="0"/>
          <dgm:bulletEnabled val="1"/>
        </dgm:presLayoutVars>
      </dgm:prSet>
      <dgm:spPr/>
    </dgm:pt>
    <dgm:pt modelId="{32DDEE63-404D-2642-8D1E-AFD3A46CE57B}" type="pres">
      <dgm:prSet presAssocID="{D81D3C4D-D3C5-2A4E-8A5E-152FE35CD373}" presName="desTx" presStyleLbl="alignAccFollowNode1" presStyleIdx="3" presStyleCnt="5" custScaleY="79406">
        <dgm:presLayoutVars>
          <dgm:bulletEnabled val="1"/>
        </dgm:presLayoutVars>
      </dgm:prSet>
      <dgm:spPr/>
    </dgm:pt>
    <dgm:pt modelId="{CDF5D3AB-C46A-E74B-9205-2ED6DB57A577}" type="pres">
      <dgm:prSet presAssocID="{FC3D0BFE-34F9-D749-A406-D56B9DCF5120}" presName="space" presStyleCnt="0"/>
      <dgm:spPr/>
    </dgm:pt>
    <dgm:pt modelId="{2E900A7E-169B-9048-9E40-6D946BEEF34D}" type="pres">
      <dgm:prSet presAssocID="{BB86A511-70B8-4046-930C-02D2A46682F4}" presName="composite" presStyleCnt="0"/>
      <dgm:spPr/>
    </dgm:pt>
    <dgm:pt modelId="{50DC7EDE-3BD2-4A4B-A61E-838169F388D0}" type="pres">
      <dgm:prSet presAssocID="{BB86A511-70B8-4046-930C-02D2A46682F4}" presName="parTx" presStyleLbl="alignNode1" presStyleIdx="4" presStyleCnt="5" custLinFactNeighborY="37170">
        <dgm:presLayoutVars>
          <dgm:chMax val="0"/>
          <dgm:chPref val="0"/>
          <dgm:bulletEnabled val="1"/>
        </dgm:presLayoutVars>
      </dgm:prSet>
      <dgm:spPr/>
    </dgm:pt>
    <dgm:pt modelId="{5CDC3ECC-7AB0-FC4E-8743-02C1C26912CB}" type="pres">
      <dgm:prSet presAssocID="{BB86A511-70B8-4046-930C-02D2A46682F4}" presName="desTx" presStyleLbl="alignAccFollowNode1" presStyleIdx="4" presStyleCnt="5" custScaleY="79406">
        <dgm:presLayoutVars>
          <dgm:bulletEnabled val="1"/>
        </dgm:presLayoutVars>
      </dgm:prSet>
      <dgm:spPr/>
    </dgm:pt>
  </dgm:ptLst>
  <dgm:cxnLst>
    <dgm:cxn modelId="{F4EBBA31-D0B5-A34D-8650-4CFC554880AD}" srcId="{2EA07B18-8BF5-8D4A-95DB-0391742E8A4B}" destId="{D431F3DD-272B-5646-92C2-651FAA88FEAC}" srcOrd="0" destOrd="0" parTransId="{17CC6B30-8D2F-C945-ADD3-1B9E5636983D}" sibTransId="{896C24EF-A6F3-3446-AF5F-111DD68F00AD}"/>
    <dgm:cxn modelId="{7F6C8840-E65C-B94D-8A21-03FA945BC5D9}" srcId="{BB86A511-70B8-4046-930C-02D2A46682F4}" destId="{A2C98A03-9BDD-CA4A-A285-8D0EA748A4BB}" srcOrd="0" destOrd="0" parTransId="{810A49B2-AA21-5D41-BE4D-9F8EB893AD50}" sibTransId="{6FA0A67C-1DAC-A041-8531-B3533318BFC9}"/>
    <dgm:cxn modelId="{F173E740-815D-4F41-879C-8971C5739E8C}" type="presOf" srcId="{2EA07B18-8BF5-8D4A-95DB-0391742E8A4B}" destId="{6675EA3B-7557-1540-98A1-15E12048F755}" srcOrd="0" destOrd="0" presId="urn:microsoft.com/office/officeart/2005/8/layout/hList1"/>
    <dgm:cxn modelId="{0C85045E-CDDE-AA48-9CB2-A21698D64A78}" srcId="{254A7629-115C-4940-851A-0754B4386B0C}" destId="{7597862E-39E0-B14F-9010-E49A6729FFF7}" srcOrd="2" destOrd="0" parTransId="{ACF12A97-43DF-9F41-95A3-0B5170175905}" sibTransId="{B6E0A4AB-3188-3546-8242-E2387E72A024}"/>
    <dgm:cxn modelId="{4D3EBD5E-EE0E-9043-ABBE-CA785A773195}" srcId="{254A7629-115C-4940-851A-0754B4386B0C}" destId="{BB86A511-70B8-4046-930C-02D2A46682F4}" srcOrd="4" destOrd="0" parTransId="{84A1267A-4041-5A49-A8D9-F7CB7CFA7C6A}" sibTransId="{7A39C8B3-1530-4340-92D9-F6372DD393D3}"/>
    <dgm:cxn modelId="{64F4A44B-6E25-F647-BC93-84C80C0B5F06}" type="presOf" srcId="{7597862E-39E0-B14F-9010-E49A6729FFF7}" destId="{3DB7276B-755F-1B48-B6AC-1D0EE1A8C18D}" srcOrd="0" destOrd="0" presId="urn:microsoft.com/office/officeart/2005/8/layout/hList1"/>
    <dgm:cxn modelId="{6E20224C-E2A7-7A4D-814A-2F7A5070357B}" type="presOf" srcId="{D81D3C4D-D3C5-2A4E-8A5E-152FE35CD373}" destId="{C65FA8E1-1240-FA48-9262-6AEF1E90D91A}" srcOrd="0" destOrd="0" presId="urn:microsoft.com/office/officeart/2005/8/layout/hList1"/>
    <dgm:cxn modelId="{CD722854-21A5-914E-9765-DE1F89B68996}" type="presOf" srcId="{A2C98A03-9BDD-CA4A-A285-8D0EA748A4BB}" destId="{5CDC3ECC-7AB0-FC4E-8743-02C1C26912CB}" srcOrd="0" destOrd="0" presId="urn:microsoft.com/office/officeart/2005/8/layout/hList1"/>
    <dgm:cxn modelId="{639ED55A-9D3C-AF4F-8D2B-0CA21A273707}" type="presOf" srcId="{6B87AE03-53A8-1F49-92AD-37D187B2E3ED}" destId="{85C2BAE8-80CD-AE4E-A972-5BD253377C6A}" srcOrd="0" destOrd="0" presId="urn:microsoft.com/office/officeart/2005/8/layout/hList1"/>
    <dgm:cxn modelId="{4871F07D-3760-0A42-B917-71187A8CA500}" type="presOf" srcId="{648DE7FB-6745-7C4B-845C-F3E4CEB4322A}" destId="{0DB5BADC-81C5-6840-BFE9-4AD65C19A1EF}" srcOrd="0" destOrd="0" presId="urn:microsoft.com/office/officeart/2005/8/layout/hList1"/>
    <dgm:cxn modelId="{538B4AA9-AE5F-F04F-94B2-1ECBEA12E790}" type="presOf" srcId="{254A7629-115C-4940-851A-0754B4386B0C}" destId="{CC2B7244-2888-A340-ACD6-0D28F51E7AE5}" srcOrd="0" destOrd="0" presId="urn:microsoft.com/office/officeart/2005/8/layout/hList1"/>
    <dgm:cxn modelId="{581588AA-4830-B841-8167-BC4B8352C0CE}" type="presOf" srcId="{D431F3DD-272B-5646-92C2-651FAA88FEAC}" destId="{3DCFE6D9-3802-F44A-915E-46F771F8F189}" srcOrd="0" destOrd="0" presId="urn:microsoft.com/office/officeart/2005/8/layout/hList1"/>
    <dgm:cxn modelId="{83C4BBAD-36BB-CA4E-9E9A-CE54DD23E640}" srcId="{7597862E-39E0-B14F-9010-E49A6729FFF7}" destId="{6B87AE03-53A8-1F49-92AD-37D187B2E3ED}" srcOrd="0" destOrd="0" parTransId="{C24F8A00-F848-C24B-9AB8-4056CCEC3F60}" sibTransId="{755819A0-B4EE-3843-8C4B-0360D1A8ED72}"/>
    <dgm:cxn modelId="{872BC1AE-EA5A-844F-B5B6-B56135C4EB58}" srcId="{D81D3C4D-D3C5-2A4E-8A5E-152FE35CD373}" destId="{94C4C0EC-12AD-6240-BB24-0652EF0B6183}" srcOrd="0" destOrd="0" parTransId="{B7E4BDF2-05D0-5A4C-9EBF-BA15FBF375F3}" sibTransId="{B5E137F4-9101-B84C-9F5C-CCCB8DCB2D15}"/>
    <dgm:cxn modelId="{9636B1BD-E788-CE47-B789-F6BFB7B0408D}" type="presOf" srcId="{94C4C0EC-12AD-6240-BB24-0652EF0B6183}" destId="{32DDEE63-404D-2642-8D1E-AFD3A46CE57B}" srcOrd="0" destOrd="0" presId="urn:microsoft.com/office/officeart/2005/8/layout/hList1"/>
    <dgm:cxn modelId="{726E40C2-F319-934A-B7DB-D3C93895A28A}" type="presOf" srcId="{9C32EA31-C311-9B40-9F47-AC77B2C8DC22}" destId="{2354DDEB-D3E7-824D-B1AF-963DE2894A32}" srcOrd="0" destOrd="0" presId="urn:microsoft.com/office/officeart/2005/8/layout/hList1"/>
    <dgm:cxn modelId="{A834A3C9-208A-1348-B21E-F636F80B54B1}" srcId="{254A7629-115C-4940-851A-0754B4386B0C}" destId="{2EA07B18-8BF5-8D4A-95DB-0391742E8A4B}" srcOrd="0" destOrd="0" parTransId="{30E63C72-AB07-0541-AB73-38D4685D7084}" sibTransId="{DBF33480-F926-8546-BEA6-FAB266A378EE}"/>
    <dgm:cxn modelId="{B892F2CD-BA4A-A348-9344-65CAFB1311D3}" srcId="{254A7629-115C-4940-851A-0754B4386B0C}" destId="{648DE7FB-6745-7C4B-845C-F3E4CEB4322A}" srcOrd="1" destOrd="0" parTransId="{4711C094-DBC2-BA4F-9387-026C80D73A6E}" sibTransId="{E85F2AAF-42FC-CD40-9477-D3AB73AF3AE1}"/>
    <dgm:cxn modelId="{085FC0FB-6A9C-0140-81E3-A040E9CD5AE4}" srcId="{648DE7FB-6745-7C4B-845C-F3E4CEB4322A}" destId="{9C32EA31-C311-9B40-9F47-AC77B2C8DC22}" srcOrd="0" destOrd="0" parTransId="{38B4CFAE-E938-744F-9EE7-35F906159FC5}" sibTransId="{94497398-61A4-0346-9FE0-1B2D89C6A300}"/>
    <dgm:cxn modelId="{1BF145FC-6CB8-6843-9A92-EBC4965D6491}" type="presOf" srcId="{BB86A511-70B8-4046-930C-02D2A46682F4}" destId="{50DC7EDE-3BD2-4A4B-A61E-838169F388D0}" srcOrd="0" destOrd="0" presId="urn:microsoft.com/office/officeart/2005/8/layout/hList1"/>
    <dgm:cxn modelId="{E6E4B2FF-289B-F84E-9E3D-8B6177BA1DFA}" srcId="{254A7629-115C-4940-851A-0754B4386B0C}" destId="{D81D3C4D-D3C5-2A4E-8A5E-152FE35CD373}" srcOrd="3" destOrd="0" parTransId="{E23AE582-D1EE-494C-9C4A-19FC34677A46}" sibTransId="{FC3D0BFE-34F9-D749-A406-D56B9DCF5120}"/>
    <dgm:cxn modelId="{095D9286-8853-4A4A-ADC1-20A09AC62414}" type="presParOf" srcId="{CC2B7244-2888-A340-ACD6-0D28F51E7AE5}" destId="{3455C65D-129E-EE47-B3C8-51993BF7940E}" srcOrd="0" destOrd="0" presId="urn:microsoft.com/office/officeart/2005/8/layout/hList1"/>
    <dgm:cxn modelId="{7752A0E6-42AA-7E47-AE3C-3E3FA91095FA}" type="presParOf" srcId="{3455C65D-129E-EE47-B3C8-51993BF7940E}" destId="{6675EA3B-7557-1540-98A1-15E12048F755}" srcOrd="0" destOrd="0" presId="urn:microsoft.com/office/officeart/2005/8/layout/hList1"/>
    <dgm:cxn modelId="{A44FE539-D048-0F4E-B1A8-19BF29575CF8}" type="presParOf" srcId="{3455C65D-129E-EE47-B3C8-51993BF7940E}" destId="{3DCFE6D9-3802-F44A-915E-46F771F8F189}" srcOrd="1" destOrd="0" presId="urn:microsoft.com/office/officeart/2005/8/layout/hList1"/>
    <dgm:cxn modelId="{2DE053D4-B994-724A-A389-4ABD4D324288}" type="presParOf" srcId="{CC2B7244-2888-A340-ACD6-0D28F51E7AE5}" destId="{AACAF5B0-2F1C-7048-BD57-00D7AED9689A}" srcOrd="1" destOrd="0" presId="urn:microsoft.com/office/officeart/2005/8/layout/hList1"/>
    <dgm:cxn modelId="{6E0950D5-D771-E749-B5A3-C9BADCC1BB18}" type="presParOf" srcId="{CC2B7244-2888-A340-ACD6-0D28F51E7AE5}" destId="{E739E267-D46F-204B-9919-5DC3F9F07BFA}" srcOrd="2" destOrd="0" presId="urn:microsoft.com/office/officeart/2005/8/layout/hList1"/>
    <dgm:cxn modelId="{224CA917-669E-7648-9FE6-E1904DF7141C}" type="presParOf" srcId="{E739E267-D46F-204B-9919-5DC3F9F07BFA}" destId="{0DB5BADC-81C5-6840-BFE9-4AD65C19A1EF}" srcOrd="0" destOrd="0" presId="urn:microsoft.com/office/officeart/2005/8/layout/hList1"/>
    <dgm:cxn modelId="{481A8806-1BBA-4F4C-B7C2-D3D8EC26D3E1}" type="presParOf" srcId="{E739E267-D46F-204B-9919-5DC3F9F07BFA}" destId="{2354DDEB-D3E7-824D-B1AF-963DE2894A32}" srcOrd="1" destOrd="0" presId="urn:microsoft.com/office/officeart/2005/8/layout/hList1"/>
    <dgm:cxn modelId="{EBC4C58E-D324-2C42-A7E5-4949D6384DD0}" type="presParOf" srcId="{CC2B7244-2888-A340-ACD6-0D28F51E7AE5}" destId="{D352F1A7-DD83-A549-BFBC-EAD07B3EEC0D}" srcOrd="3" destOrd="0" presId="urn:microsoft.com/office/officeart/2005/8/layout/hList1"/>
    <dgm:cxn modelId="{5DD8D9B9-E759-3140-9981-BBB2F84D835E}" type="presParOf" srcId="{CC2B7244-2888-A340-ACD6-0D28F51E7AE5}" destId="{28E49497-4928-2849-A8BE-B84301FD111A}" srcOrd="4" destOrd="0" presId="urn:microsoft.com/office/officeart/2005/8/layout/hList1"/>
    <dgm:cxn modelId="{1737718E-74DD-4944-9144-2A6F84DFC139}" type="presParOf" srcId="{28E49497-4928-2849-A8BE-B84301FD111A}" destId="{3DB7276B-755F-1B48-B6AC-1D0EE1A8C18D}" srcOrd="0" destOrd="0" presId="urn:microsoft.com/office/officeart/2005/8/layout/hList1"/>
    <dgm:cxn modelId="{D5840258-7EF8-234C-B8F5-02D866A861F3}" type="presParOf" srcId="{28E49497-4928-2849-A8BE-B84301FD111A}" destId="{85C2BAE8-80CD-AE4E-A972-5BD253377C6A}" srcOrd="1" destOrd="0" presId="urn:microsoft.com/office/officeart/2005/8/layout/hList1"/>
    <dgm:cxn modelId="{32853FA9-8EBB-AF47-91E0-DB9D1F0290E0}" type="presParOf" srcId="{CC2B7244-2888-A340-ACD6-0D28F51E7AE5}" destId="{C20DFC03-0D3F-E24A-A36D-644DFA6FF8BE}" srcOrd="5" destOrd="0" presId="urn:microsoft.com/office/officeart/2005/8/layout/hList1"/>
    <dgm:cxn modelId="{3B5BA3AD-F4B9-E348-BEB8-E40B495780D7}" type="presParOf" srcId="{CC2B7244-2888-A340-ACD6-0D28F51E7AE5}" destId="{1F3728B2-999F-8C4B-A1FC-A1AEAD956C76}" srcOrd="6" destOrd="0" presId="urn:microsoft.com/office/officeart/2005/8/layout/hList1"/>
    <dgm:cxn modelId="{BEEF5E64-7D3A-AF41-AF92-BEAB3611B4D2}" type="presParOf" srcId="{1F3728B2-999F-8C4B-A1FC-A1AEAD956C76}" destId="{C65FA8E1-1240-FA48-9262-6AEF1E90D91A}" srcOrd="0" destOrd="0" presId="urn:microsoft.com/office/officeart/2005/8/layout/hList1"/>
    <dgm:cxn modelId="{9488A31C-8956-7E49-B77C-C4DB57573D7A}" type="presParOf" srcId="{1F3728B2-999F-8C4B-A1FC-A1AEAD956C76}" destId="{32DDEE63-404D-2642-8D1E-AFD3A46CE57B}" srcOrd="1" destOrd="0" presId="urn:microsoft.com/office/officeart/2005/8/layout/hList1"/>
    <dgm:cxn modelId="{F600841D-4DEA-3E49-9283-469B964FDCA7}" type="presParOf" srcId="{CC2B7244-2888-A340-ACD6-0D28F51E7AE5}" destId="{CDF5D3AB-C46A-E74B-9205-2ED6DB57A577}" srcOrd="7" destOrd="0" presId="urn:microsoft.com/office/officeart/2005/8/layout/hList1"/>
    <dgm:cxn modelId="{2EA77EFF-78F1-7544-A276-35DDB3F951AF}" type="presParOf" srcId="{CC2B7244-2888-A340-ACD6-0D28F51E7AE5}" destId="{2E900A7E-169B-9048-9E40-6D946BEEF34D}" srcOrd="8" destOrd="0" presId="urn:microsoft.com/office/officeart/2005/8/layout/hList1"/>
    <dgm:cxn modelId="{E0FCDBDC-9EA1-B34C-9D1E-7769FAC05757}" type="presParOf" srcId="{2E900A7E-169B-9048-9E40-6D946BEEF34D}" destId="{50DC7EDE-3BD2-4A4B-A61E-838169F388D0}" srcOrd="0" destOrd="0" presId="urn:microsoft.com/office/officeart/2005/8/layout/hList1"/>
    <dgm:cxn modelId="{9B834A42-CBC0-FC40-8321-5254DBB1F0E5}" type="presParOf" srcId="{2E900A7E-169B-9048-9E40-6D946BEEF34D}" destId="{5CDC3ECC-7AB0-FC4E-8743-02C1C26912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EA3B-7557-1540-98A1-15E12048F755}">
      <dsp:nvSpPr>
        <dsp:cNvPr id="0" name=""/>
        <dsp:cNvSpPr/>
      </dsp:nvSpPr>
      <dsp:spPr>
        <a:xfrm>
          <a:off x="5104" y="530627"/>
          <a:ext cx="1956737" cy="782695"/>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999" tIns="195072" rIns="341376" bIns="195072" numCol="1" spcCol="1270" anchor="ctr" anchorCtr="0">
          <a:noAutofit/>
        </a:bodyPr>
        <a:lstStyle/>
        <a:p>
          <a:pPr marL="0" lvl="0" indent="0" algn="l" defTabSz="2133600">
            <a:lnSpc>
              <a:spcPct val="100000"/>
            </a:lnSpc>
            <a:spcBef>
              <a:spcPct val="0"/>
            </a:spcBef>
            <a:spcAft>
              <a:spcPct val="35000"/>
            </a:spcAft>
            <a:buNone/>
          </a:pPr>
          <a:r>
            <a:rPr lang="fi-FI" sz="4800" b="1" i="0" kern="1200" dirty="0">
              <a:solidFill>
                <a:schemeClr val="bg1"/>
              </a:solidFill>
              <a:effectLst/>
              <a:latin typeface="+mj-lt"/>
            </a:rPr>
            <a:t>1</a:t>
          </a:r>
          <a:endParaRPr lang="en-GB" sz="4800" kern="1200" dirty="0">
            <a:solidFill>
              <a:schemeClr val="bg1"/>
            </a:solidFill>
          </a:endParaRPr>
        </a:p>
      </dsp:txBody>
      <dsp:txXfrm>
        <a:off x="5104" y="530627"/>
        <a:ext cx="1956737" cy="782695"/>
      </dsp:txXfrm>
    </dsp:sp>
    <dsp:sp modelId="{3DCFE6D9-3802-F44A-915E-46F771F8F189}">
      <dsp:nvSpPr>
        <dsp:cNvPr id="0" name=""/>
        <dsp:cNvSpPr/>
      </dsp:nvSpPr>
      <dsp:spPr>
        <a:xfrm>
          <a:off x="5104" y="1311831"/>
          <a:ext cx="1956737" cy="2232007"/>
        </a:xfrm>
        <a:prstGeom prst="rect">
          <a:avLst/>
        </a:prstGeom>
        <a:solidFill>
          <a:schemeClr val="bg1">
            <a:lumMod val="95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80000" rIns="72000" bIns="108000" numCol="1" spcCol="1270" anchor="t" anchorCtr="0">
          <a:noAutofit/>
        </a:bodyPr>
        <a:lstStyle/>
        <a:p>
          <a:pPr marL="114300" lvl="1" indent="-114300" algn="l" defTabSz="622300">
            <a:lnSpc>
              <a:spcPct val="100000"/>
            </a:lnSpc>
            <a:spcBef>
              <a:spcPct val="0"/>
            </a:spcBef>
            <a:spcAft>
              <a:spcPts val="1000"/>
            </a:spcAft>
            <a:buClr>
              <a:schemeClr val="accent2"/>
            </a:buClr>
            <a:buFont typeface="System Font Regular"/>
            <a:buChar char="‣"/>
          </a:pPr>
          <a:r>
            <a:rPr lang="fi-FI" sz="1400" kern="1200" dirty="0">
              <a:solidFill>
                <a:schemeClr val="accent1"/>
              </a:solidFill>
            </a:rPr>
            <a:t>Suomen suurin yritysvälittäjä, perustettu 1996, noin </a:t>
          </a:r>
          <a:r>
            <a:rPr lang="fi-FI" sz="1400" b="1" kern="1200" dirty="0">
              <a:solidFill>
                <a:schemeClr val="accent1"/>
              </a:solidFill>
            </a:rPr>
            <a:t>3 000 kauppaa</a:t>
          </a:r>
          <a:r>
            <a:rPr lang="fi-FI" sz="1400" kern="1200" dirty="0">
              <a:solidFill>
                <a:schemeClr val="accent1"/>
              </a:solidFill>
            </a:rPr>
            <a:t>, joissa yli 15 000 </a:t>
          </a:r>
          <a:br>
            <a:rPr lang="fi-FI" sz="1400" kern="1200" dirty="0">
              <a:solidFill>
                <a:schemeClr val="accent1"/>
              </a:solidFill>
            </a:rPr>
          </a:br>
          <a:r>
            <a:rPr lang="fi-FI" sz="1400" kern="1200" dirty="0">
              <a:solidFill>
                <a:schemeClr val="accent1"/>
              </a:solidFill>
            </a:rPr>
            <a:t>työpaikkaa.</a:t>
          </a:r>
          <a:endParaRPr lang="en-GB" sz="1400" kern="1200" dirty="0">
            <a:solidFill>
              <a:schemeClr val="accent1"/>
            </a:solidFill>
          </a:endParaRPr>
        </a:p>
      </dsp:txBody>
      <dsp:txXfrm>
        <a:off x="5104" y="1311831"/>
        <a:ext cx="1956737" cy="2232007"/>
      </dsp:txXfrm>
    </dsp:sp>
    <dsp:sp modelId="{0DB5BADC-81C5-6840-BFE9-4AD65C19A1EF}">
      <dsp:nvSpPr>
        <dsp:cNvPr id="0" name=""/>
        <dsp:cNvSpPr/>
      </dsp:nvSpPr>
      <dsp:spPr>
        <a:xfrm>
          <a:off x="2235785" y="530627"/>
          <a:ext cx="1956737" cy="782695"/>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999" tIns="195072" rIns="341376" bIns="195072" numCol="1" spcCol="1270" anchor="ctr" anchorCtr="0">
          <a:noAutofit/>
        </a:bodyPr>
        <a:lstStyle/>
        <a:p>
          <a:pPr marL="0" lvl="0" indent="0" algn="l" defTabSz="2133600">
            <a:lnSpc>
              <a:spcPct val="100000"/>
            </a:lnSpc>
            <a:spcBef>
              <a:spcPct val="0"/>
            </a:spcBef>
            <a:spcAft>
              <a:spcPct val="35000"/>
            </a:spcAft>
            <a:buNone/>
          </a:pPr>
          <a:r>
            <a:rPr lang="fi-FI" sz="4800" b="1" i="0" kern="1200" dirty="0">
              <a:solidFill>
                <a:schemeClr val="bg1"/>
              </a:solidFill>
              <a:effectLst/>
              <a:latin typeface="+mj-lt"/>
            </a:rPr>
            <a:t>2</a:t>
          </a:r>
          <a:endParaRPr lang="en-GB" sz="4800" kern="1200" dirty="0">
            <a:solidFill>
              <a:schemeClr val="bg1"/>
            </a:solidFill>
          </a:endParaRPr>
        </a:p>
      </dsp:txBody>
      <dsp:txXfrm>
        <a:off x="2235785" y="530627"/>
        <a:ext cx="1956737" cy="782695"/>
      </dsp:txXfrm>
    </dsp:sp>
    <dsp:sp modelId="{2354DDEB-D3E7-824D-B1AF-963DE2894A32}">
      <dsp:nvSpPr>
        <dsp:cNvPr id="0" name=""/>
        <dsp:cNvSpPr/>
      </dsp:nvSpPr>
      <dsp:spPr>
        <a:xfrm>
          <a:off x="2235785" y="1311831"/>
          <a:ext cx="1956737" cy="2232007"/>
        </a:xfrm>
        <a:prstGeom prst="rect">
          <a:avLst/>
        </a:prstGeom>
        <a:solidFill>
          <a:schemeClr val="bg1">
            <a:lumMod val="95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80000" rIns="72000" bIns="108000" numCol="1" spcCol="1270" anchor="t" anchorCtr="0">
          <a:noAutofit/>
        </a:bodyPr>
        <a:lstStyle/>
        <a:p>
          <a:pPr marL="114300" lvl="1" indent="-114300" algn="l" defTabSz="622300">
            <a:lnSpc>
              <a:spcPct val="100000"/>
            </a:lnSpc>
            <a:spcBef>
              <a:spcPct val="0"/>
            </a:spcBef>
            <a:spcAft>
              <a:spcPts val="1000"/>
            </a:spcAft>
            <a:buClr>
              <a:schemeClr val="accent2"/>
            </a:buClr>
            <a:buFont typeface="System Font Regular"/>
            <a:buChar char="‣"/>
          </a:pPr>
          <a:r>
            <a:rPr lang="fi-FI" sz="1400" b="1" kern="1200" dirty="0">
              <a:solidFill>
                <a:schemeClr val="accent1"/>
              </a:solidFill>
            </a:rPr>
            <a:t>Liikevaihto Suomessa noin </a:t>
          </a:r>
          <a:br>
            <a:rPr lang="fi-FI" sz="1400" b="1" kern="1200" dirty="0">
              <a:solidFill>
                <a:schemeClr val="accent1"/>
              </a:solidFill>
            </a:rPr>
          </a:br>
          <a:r>
            <a:rPr lang="fi-FI" sz="1400" b="1" kern="1200" dirty="0">
              <a:solidFill>
                <a:schemeClr val="accent1"/>
              </a:solidFill>
            </a:rPr>
            <a:t>2 Me</a:t>
          </a:r>
          <a:r>
            <a:rPr lang="fi-FI" sz="1400" kern="1200" dirty="0">
              <a:solidFill>
                <a:schemeClr val="accent1"/>
              </a:solidFill>
            </a:rPr>
            <a:t>, kauppoja yli </a:t>
          </a:r>
          <a:br>
            <a:rPr lang="fi-FI" sz="1400" kern="1200" dirty="0">
              <a:solidFill>
                <a:schemeClr val="accent1"/>
              </a:solidFill>
            </a:rPr>
          </a:br>
          <a:r>
            <a:rPr lang="fi-FI" sz="1400" kern="1200" dirty="0">
              <a:solidFill>
                <a:schemeClr val="accent1"/>
              </a:solidFill>
            </a:rPr>
            <a:t>60 Me edestä vuosittain.</a:t>
          </a:r>
          <a:endParaRPr lang="en-GB" sz="1400" kern="1200" dirty="0">
            <a:solidFill>
              <a:schemeClr val="accent1"/>
            </a:solidFill>
            <a:latin typeface="+mn-lt"/>
          </a:endParaRPr>
        </a:p>
      </dsp:txBody>
      <dsp:txXfrm>
        <a:off x="2235785" y="1311831"/>
        <a:ext cx="1956737" cy="2232007"/>
      </dsp:txXfrm>
    </dsp:sp>
    <dsp:sp modelId="{3DB7276B-755F-1B48-B6AC-1D0EE1A8C18D}">
      <dsp:nvSpPr>
        <dsp:cNvPr id="0" name=""/>
        <dsp:cNvSpPr/>
      </dsp:nvSpPr>
      <dsp:spPr>
        <a:xfrm>
          <a:off x="4466467" y="530627"/>
          <a:ext cx="1956737" cy="782695"/>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999" tIns="195072" rIns="341376" bIns="195072" numCol="1" spcCol="1270" anchor="ctr" anchorCtr="0">
          <a:noAutofit/>
        </a:bodyPr>
        <a:lstStyle/>
        <a:p>
          <a:pPr marL="0" lvl="0" indent="0" algn="l" defTabSz="2133600">
            <a:lnSpc>
              <a:spcPct val="100000"/>
            </a:lnSpc>
            <a:spcBef>
              <a:spcPct val="0"/>
            </a:spcBef>
            <a:spcAft>
              <a:spcPct val="35000"/>
            </a:spcAft>
            <a:buNone/>
          </a:pPr>
          <a:r>
            <a:rPr lang="fi-FI" sz="4800" b="1" i="0" kern="1200" dirty="0">
              <a:solidFill>
                <a:schemeClr val="bg1"/>
              </a:solidFill>
              <a:effectLst/>
              <a:latin typeface="+mj-lt"/>
            </a:rPr>
            <a:t>3</a:t>
          </a:r>
          <a:endParaRPr lang="en-GB" sz="4800" kern="1200" dirty="0">
            <a:solidFill>
              <a:schemeClr val="bg1"/>
            </a:solidFill>
          </a:endParaRPr>
        </a:p>
      </dsp:txBody>
      <dsp:txXfrm>
        <a:off x="4466467" y="530627"/>
        <a:ext cx="1956737" cy="782695"/>
      </dsp:txXfrm>
    </dsp:sp>
    <dsp:sp modelId="{85C2BAE8-80CD-AE4E-A972-5BD253377C6A}">
      <dsp:nvSpPr>
        <dsp:cNvPr id="0" name=""/>
        <dsp:cNvSpPr/>
      </dsp:nvSpPr>
      <dsp:spPr>
        <a:xfrm>
          <a:off x="4466467" y="1311831"/>
          <a:ext cx="1956737" cy="2232007"/>
        </a:xfrm>
        <a:prstGeom prst="rect">
          <a:avLst/>
        </a:prstGeom>
        <a:solidFill>
          <a:schemeClr val="bg1">
            <a:lumMod val="95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80000" rIns="72000" bIns="108000" numCol="1" spcCol="1270" anchor="t" anchorCtr="0">
          <a:noAutofit/>
        </a:bodyPr>
        <a:lstStyle/>
        <a:p>
          <a:pPr marL="114300" lvl="1" indent="-114300" algn="l" defTabSz="622300">
            <a:lnSpc>
              <a:spcPct val="100000"/>
            </a:lnSpc>
            <a:spcBef>
              <a:spcPct val="0"/>
            </a:spcBef>
            <a:spcAft>
              <a:spcPts val="1000"/>
            </a:spcAft>
            <a:buClr>
              <a:schemeClr val="accent2"/>
            </a:buClr>
            <a:buFont typeface="System Font Regular"/>
            <a:buChar char="‣"/>
          </a:pPr>
          <a:r>
            <a:rPr lang="fi-FI" sz="1400" b="1" kern="1200" dirty="0">
              <a:solidFill>
                <a:schemeClr val="accent1"/>
              </a:solidFill>
            </a:rPr>
            <a:t>27 välittäjää, </a:t>
          </a:r>
          <a:r>
            <a:rPr lang="fi-FI" sz="1400" kern="1200" dirty="0">
              <a:solidFill>
                <a:schemeClr val="accent1"/>
              </a:solidFill>
            </a:rPr>
            <a:t>valtakunnallisesti. </a:t>
          </a:r>
          <a:endParaRPr lang="en-GB" sz="1400" kern="1200" dirty="0">
            <a:solidFill>
              <a:schemeClr val="accent1"/>
            </a:solidFill>
            <a:latin typeface="+mn-lt"/>
          </a:endParaRPr>
        </a:p>
      </dsp:txBody>
      <dsp:txXfrm>
        <a:off x="4466467" y="1311831"/>
        <a:ext cx="1956737" cy="2232007"/>
      </dsp:txXfrm>
    </dsp:sp>
    <dsp:sp modelId="{C65FA8E1-1240-FA48-9262-6AEF1E90D91A}">
      <dsp:nvSpPr>
        <dsp:cNvPr id="0" name=""/>
        <dsp:cNvSpPr/>
      </dsp:nvSpPr>
      <dsp:spPr>
        <a:xfrm>
          <a:off x="6697148" y="530627"/>
          <a:ext cx="1956737" cy="782695"/>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999" tIns="195072" rIns="341376" bIns="195072" numCol="1" spcCol="1270" anchor="ctr" anchorCtr="0">
          <a:noAutofit/>
        </a:bodyPr>
        <a:lstStyle/>
        <a:p>
          <a:pPr marL="0" lvl="0" indent="0" algn="l" defTabSz="2133600">
            <a:lnSpc>
              <a:spcPct val="90000"/>
            </a:lnSpc>
            <a:spcBef>
              <a:spcPct val="0"/>
            </a:spcBef>
            <a:spcAft>
              <a:spcPct val="35000"/>
            </a:spcAft>
            <a:buNone/>
          </a:pPr>
          <a:r>
            <a:rPr lang="en-GB" sz="4800" b="1" kern="1200"/>
            <a:t>4 </a:t>
          </a:r>
          <a:endParaRPr lang="en-GB" sz="4800" b="1" kern="1200" dirty="0"/>
        </a:p>
      </dsp:txBody>
      <dsp:txXfrm>
        <a:off x="6697148" y="530627"/>
        <a:ext cx="1956737" cy="782695"/>
      </dsp:txXfrm>
    </dsp:sp>
    <dsp:sp modelId="{32DDEE63-404D-2642-8D1E-AFD3A46CE57B}">
      <dsp:nvSpPr>
        <dsp:cNvPr id="0" name=""/>
        <dsp:cNvSpPr/>
      </dsp:nvSpPr>
      <dsp:spPr>
        <a:xfrm>
          <a:off x="6697148" y="1311831"/>
          <a:ext cx="1956737" cy="2232007"/>
        </a:xfrm>
        <a:prstGeom prst="rect">
          <a:avLst/>
        </a:prstGeom>
        <a:solidFill>
          <a:schemeClr val="bg1">
            <a:lumMod val="95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80000" rIns="72000" bIns="108000" numCol="1" spcCol="1270" anchor="t" anchorCtr="0">
          <a:noAutofit/>
        </a:bodyPr>
        <a:lstStyle/>
        <a:p>
          <a:pPr marL="114300" lvl="1" indent="-114300" algn="l" defTabSz="622300">
            <a:lnSpc>
              <a:spcPct val="90000"/>
            </a:lnSpc>
            <a:spcBef>
              <a:spcPct val="0"/>
            </a:spcBef>
            <a:spcAft>
              <a:spcPct val="15000"/>
            </a:spcAft>
            <a:buClr>
              <a:schemeClr val="accent2"/>
            </a:buClr>
            <a:buFont typeface="System Font Regular"/>
            <a:buChar char="‣"/>
          </a:pPr>
          <a:r>
            <a:rPr lang="fi-FI" sz="1400" b="1" kern="1200" dirty="0">
              <a:solidFill>
                <a:schemeClr val="accent1"/>
              </a:solidFill>
            </a:rPr>
            <a:t>Aktiivisia myynti-kohteita kauttamme markkinoilla noin </a:t>
          </a:r>
          <a:br>
            <a:rPr lang="fi-FI" sz="1400" b="1" kern="1200" dirty="0">
              <a:solidFill>
                <a:schemeClr val="accent1"/>
              </a:solidFill>
            </a:rPr>
          </a:br>
          <a:r>
            <a:rPr lang="fi-FI" sz="1400" b="1" kern="1200" dirty="0">
              <a:solidFill>
                <a:schemeClr val="accent1"/>
              </a:solidFill>
            </a:rPr>
            <a:t>1 800 </a:t>
          </a:r>
          <a:r>
            <a:rPr lang="fi-FI" sz="1400" kern="1200" dirty="0">
              <a:solidFill>
                <a:schemeClr val="accent1"/>
              </a:solidFill>
            </a:rPr>
            <a:t>(SYK 500, </a:t>
          </a:r>
          <a:br>
            <a:rPr lang="fi-FI" sz="1400" kern="1200" dirty="0">
              <a:solidFill>
                <a:schemeClr val="accent1"/>
              </a:solidFill>
            </a:rPr>
          </a:br>
          <a:r>
            <a:rPr lang="fi-FI" sz="1400" kern="1200" dirty="0">
              <a:solidFill>
                <a:schemeClr val="accent1"/>
              </a:solidFill>
            </a:rPr>
            <a:t>FK 1 300), joista 100:lla liikevaihto </a:t>
          </a:r>
          <a:br>
            <a:rPr lang="fi-FI" sz="1400" kern="1200" dirty="0">
              <a:solidFill>
                <a:schemeClr val="accent1"/>
              </a:solidFill>
            </a:rPr>
          </a:br>
          <a:r>
            <a:rPr lang="fi-FI" sz="1400" kern="1200" dirty="0">
              <a:solidFill>
                <a:schemeClr val="accent1"/>
              </a:solidFill>
            </a:rPr>
            <a:t>1–30 Me. Myytävää liikevaihtoa noin </a:t>
          </a:r>
          <a:br>
            <a:rPr lang="fi-FI" sz="1400" kern="1200" dirty="0">
              <a:solidFill>
                <a:schemeClr val="accent1"/>
              </a:solidFill>
            </a:rPr>
          </a:br>
          <a:r>
            <a:rPr lang="fi-FI" sz="1400" kern="1200" dirty="0">
              <a:solidFill>
                <a:schemeClr val="accent1"/>
              </a:solidFill>
            </a:rPr>
            <a:t>700 Me.</a:t>
          </a:r>
          <a:endParaRPr lang="en-GB" sz="1400" kern="1200" dirty="0"/>
        </a:p>
      </dsp:txBody>
      <dsp:txXfrm>
        <a:off x="6697148" y="1311831"/>
        <a:ext cx="1956737" cy="2232007"/>
      </dsp:txXfrm>
    </dsp:sp>
    <dsp:sp modelId="{50DC7EDE-3BD2-4A4B-A61E-838169F388D0}">
      <dsp:nvSpPr>
        <dsp:cNvPr id="0" name=""/>
        <dsp:cNvSpPr/>
      </dsp:nvSpPr>
      <dsp:spPr>
        <a:xfrm>
          <a:off x="8927829" y="530627"/>
          <a:ext cx="1956737" cy="782695"/>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999" tIns="195072" rIns="341376" bIns="195072" numCol="1" spcCol="1270" anchor="ctr" anchorCtr="0">
          <a:noAutofit/>
        </a:bodyPr>
        <a:lstStyle/>
        <a:p>
          <a:pPr marL="0" lvl="0" indent="0" algn="l" defTabSz="2133600">
            <a:lnSpc>
              <a:spcPct val="90000"/>
            </a:lnSpc>
            <a:spcBef>
              <a:spcPct val="0"/>
            </a:spcBef>
            <a:spcAft>
              <a:spcPct val="35000"/>
            </a:spcAft>
            <a:buNone/>
          </a:pPr>
          <a:r>
            <a:rPr lang="en-GB" sz="4800" b="1" kern="1200" dirty="0"/>
            <a:t>5</a:t>
          </a:r>
        </a:p>
      </dsp:txBody>
      <dsp:txXfrm>
        <a:off x="8927829" y="530627"/>
        <a:ext cx="1956737" cy="782695"/>
      </dsp:txXfrm>
    </dsp:sp>
    <dsp:sp modelId="{5CDC3ECC-7AB0-FC4E-8743-02C1C26912CB}">
      <dsp:nvSpPr>
        <dsp:cNvPr id="0" name=""/>
        <dsp:cNvSpPr/>
      </dsp:nvSpPr>
      <dsp:spPr>
        <a:xfrm>
          <a:off x="8927829" y="1311831"/>
          <a:ext cx="1956737" cy="2232007"/>
        </a:xfrm>
        <a:prstGeom prst="rect">
          <a:avLst/>
        </a:prstGeom>
        <a:solidFill>
          <a:schemeClr val="bg1">
            <a:lumMod val="95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000" tIns="180000" rIns="72000" bIns="108000" numCol="1" spcCol="1270" anchor="t" anchorCtr="0">
          <a:noAutofit/>
        </a:bodyPr>
        <a:lstStyle/>
        <a:p>
          <a:pPr marL="114300" lvl="1" indent="-114300" algn="l" defTabSz="622300">
            <a:lnSpc>
              <a:spcPct val="90000"/>
            </a:lnSpc>
            <a:spcBef>
              <a:spcPct val="0"/>
            </a:spcBef>
            <a:spcAft>
              <a:spcPct val="15000"/>
            </a:spcAft>
            <a:buClr>
              <a:schemeClr val="accent2"/>
            </a:buClr>
            <a:buFont typeface="System Font Regular"/>
            <a:buChar char="‣"/>
          </a:pPr>
          <a:r>
            <a:rPr lang="fi-FI" sz="1400" b="1" kern="1200" dirty="0">
              <a:solidFill>
                <a:schemeClr val="accent1"/>
              </a:solidFill>
            </a:rPr>
            <a:t>Ostajarekisterissä noin 22 000 ostajaa</a:t>
          </a:r>
          <a:endParaRPr lang="en-GB" sz="1400" kern="1200" dirty="0"/>
        </a:p>
      </dsp:txBody>
      <dsp:txXfrm>
        <a:off x="8927829" y="1311831"/>
        <a:ext cx="1956737" cy="223200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i-FI"/>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7E8C3AC-A795-0644-8056-72FFDBFF589C}" type="datetimeFigureOut">
              <a:rPr lang="fi-FI" smtClean="0"/>
              <a:t>4.3.2025</a:t>
            </a:fld>
            <a:endParaRPr lang="fi-FI"/>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i-FI"/>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i-FI"/>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E6A578A-959E-FF49-A87A-F085360A74F9}" type="slidenum">
              <a:rPr lang="fi-FI" smtClean="0"/>
              <a:t>‹#›</a:t>
            </a:fld>
            <a:endParaRPr lang="fi-FI"/>
          </a:p>
        </p:txBody>
      </p:sp>
    </p:spTree>
    <p:extLst>
      <p:ext uri="{BB962C8B-B14F-4D97-AF65-F5344CB8AC3E}">
        <p14:creationId xmlns:p14="http://schemas.microsoft.com/office/powerpoint/2010/main" val="320861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r>
              <a:rPr lang="fi-FI" dirty="0" err="1"/>
              <a:t>Moikka</a:t>
            </a:r>
            <a:r>
              <a:rPr lang="fi-FI" dirty="0"/>
              <a:t> minunkin puolesta, kiitokset </a:t>
            </a:r>
            <a:r>
              <a:rPr lang="fi-FI" dirty="0" err="1"/>
              <a:t>Kinnolle</a:t>
            </a:r>
            <a:r>
              <a:rPr lang="fi-FI" dirty="0"/>
              <a:t> ja eritysesti Nooralle siitä että pääsin pitämään tätä webinaaria kauppakirjan laatimisesta ! Olen siis Mika Niemi, koulutukseltani koneautomaatioinsinööri ja asun täällä Kouvolassa, Minulla on lähes 30 vuoden kokemus erilaisista tehtävistä teollisuudessa, suunnittelijasta aina yksikön vetäjäksi asti.. Olen ollut mukana monissa isoissa projekteissa, joissa </a:t>
            </a:r>
            <a:r>
              <a:rPr lang="fi-FI" dirty="0" err="1"/>
              <a:t>oppinnut</a:t>
            </a:r>
            <a:r>
              <a:rPr lang="fi-FI" dirty="0"/>
              <a:t> kantapään kautta, miksi sopimukset ja niiden tarkkuus ovat niin tärkeitä. Kaikki voi näyttää selkeältä silloin, kun asiat sujuvat hyvin, mutta todellinen testi tulee siinä vaiheessa, kun jokin menee pieleen – silloin jokainen sopimuksen lauseke punnitaan tarkkaan.</a:t>
            </a:r>
          </a:p>
          <a:p>
            <a:pPr>
              <a:buNone/>
            </a:pPr>
            <a:endParaRPr lang="fi-FI" dirty="0"/>
          </a:p>
          <a:p>
            <a:pPr>
              <a:buNone/>
            </a:pPr>
            <a:r>
              <a:rPr lang="fi-FI" dirty="0"/>
              <a:t>Vuoden 2023 alussa elämässäni tapahtui iso muutos, kun palkkatyöt päättyivät ja siirryin yrittäjäksi jota tosin oli jo miettinyt ja </a:t>
            </a:r>
            <a:r>
              <a:rPr lang="fi-FI" dirty="0" err="1"/>
              <a:t>suunnittellutkin</a:t>
            </a:r>
            <a:r>
              <a:rPr lang="fi-FI" dirty="0"/>
              <a:t>. Ostin pienen asiantuntijayhtiön, ja sen ostoprosessin aikana kiinnostuin yritysvälityksestä – siitä, miten yrityskaupat toimivat, mitä niissä pitää huomioida ja miten ne saadaan sujumaan ilman yllätyksiä. Tämä johti lopulta siihen, että siirryin yritysvälittäjäksi Suomen Yrityskaupat –ketjuun </a:t>
            </a:r>
            <a:r>
              <a:rPr lang="fi-FI" dirty="0" err="1"/>
              <a:t>francaise</a:t>
            </a:r>
            <a:r>
              <a:rPr lang="fi-FI" dirty="0"/>
              <a:t> yrittäjänä joulukuussa 23 ostamalla Virenin Askolta liiketoiminnan. Nykyään autan yrityksiä omistajanvaihdoksissa, teen arvonmäärityksiä ja laadin kauppakirjoja.</a:t>
            </a:r>
          </a:p>
          <a:p>
            <a:r>
              <a:rPr lang="fi-FI" dirty="0"/>
              <a:t>Käytännön kokemus on vahvistanut sen, että yrityskauppojen onnistuminen ei ole kiinni pelkästä hinnasta – vaan ennen kaikkea siitä, että sopimukset ovat selkeitä ja reiluja kaikille osapuolille. Tänään yritetään päästä kiinni siihen miten hyvä kauppakirja rakennetaan, mitä siinä kannattaa erityisesti huomioida ja miten varmistetaan, että kaikki menee maaliin ilman turhia mutkia ja yllätyksiä. Tavoitteenahan on tehdä yrityskaupoista sujuvia, ennakoitavia ja turvallisia kaikille osapuolille!”</a:t>
            </a:r>
          </a:p>
          <a:p>
            <a:endParaRPr lang="fi-FI" dirty="0"/>
          </a:p>
          <a:p>
            <a:pPr>
              <a:buNone/>
            </a:pPr>
            <a:endParaRPr lang="fi-FI" dirty="0"/>
          </a:p>
          <a:p>
            <a:pPr>
              <a:buNone/>
            </a:pPr>
            <a:br>
              <a:rPr lang="fi-FI" dirty="0"/>
            </a:br>
            <a:endParaRPr lang="fi-FI" dirty="0"/>
          </a:p>
          <a:p>
            <a:r>
              <a:rPr lang="fi-FI" dirty="0"/>
              <a:t>O</a:t>
            </a:r>
          </a:p>
          <a:p>
            <a:endParaRPr lang="fi-FI" dirty="0"/>
          </a:p>
        </p:txBody>
      </p:sp>
      <p:sp>
        <p:nvSpPr>
          <p:cNvPr id="4" name="Dian numeron paikkamerkki 3"/>
          <p:cNvSpPr>
            <a:spLocks noGrp="1"/>
          </p:cNvSpPr>
          <p:nvPr>
            <p:ph type="sldNum" sz="quarter" idx="5"/>
          </p:nvPr>
        </p:nvSpPr>
        <p:spPr/>
        <p:txBody>
          <a:bodyPr/>
          <a:lstStyle/>
          <a:p>
            <a:fld id="{8E6A578A-959E-FF49-A87A-F085360A74F9}" type="slidenum">
              <a:rPr lang="fi-FI" smtClean="0"/>
              <a:t>2</a:t>
            </a:fld>
            <a:endParaRPr lang="fi-FI"/>
          </a:p>
        </p:txBody>
      </p:sp>
    </p:spTree>
    <p:extLst>
      <p:ext uri="{BB962C8B-B14F-4D97-AF65-F5344CB8AC3E}">
        <p14:creationId xmlns:p14="http://schemas.microsoft.com/office/powerpoint/2010/main" val="353197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r>
              <a:rPr lang="fi-FI" dirty="0"/>
              <a:t>Sitten vähän vertailua liiketoimintakaupasta ja osakekaupasta ne eroaa erityisesti siinä, mitä kaupassa siirtyy ja miten prosessi etenee.</a:t>
            </a:r>
          </a:p>
          <a:p>
            <a:pPr>
              <a:buNone/>
            </a:pPr>
            <a:r>
              <a:rPr lang="fi-FI" b="1" dirty="0"/>
              <a:t>Liiketoimintakaupassa</a:t>
            </a:r>
            <a:r>
              <a:rPr lang="fi-FI" dirty="0"/>
              <a:t> ostaja voi valita tarkasti, mitä hän ostaa – varat, velat ja sopimukset eivät siirry automaattisesti, ellei siitä erikseen sovita. Tämä antaa ostajalle enemmän joustavuutta, mutta myös myyjälle se tuo usein raskaamman verotuksen ja enemmän hallinnollista työtä.</a:t>
            </a:r>
          </a:p>
          <a:p>
            <a:r>
              <a:rPr lang="fi-FI" b="1" dirty="0"/>
              <a:t>Osakekaupassa</a:t>
            </a:r>
            <a:r>
              <a:rPr lang="fi-FI" dirty="0"/>
              <a:t> sen sijaan osakkeet siirtyvät, mikä tarkoittaa, että koko yritys – mukaan lukien varat, velat ja sopimukset – siirtyy ostajalle. Tämä voi olla helpompi kauppa ostajalle, koska ei tarvitse erikseen neuvotella sopimusten siirroista tai muista ehdoista.  Kaikki sopimukset ei automaattisesti siirry(esim. anniskeluoikeus tai terveydenhuollon toimilupa)  Toisaalta osakekaupan rahoitus voi olla hankalampaa, koska se voi edellyttää erillisiä järjestelyjä osakkeiden ostamiseen."</a:t>
            </a:r>
          </a:p>
          <a:p>
            <a:endParaRPr lang="fi-FI" dirty="0"/>
          </a:p>
        </p:txBody>
      </p:sp>
      <p:sp>
        <p:nvSpPr>
          <p:cNvPr id="4" name="Dian numeron paikkamerkki 3"/>
          <p:cNvSpPr>
            <a:spLocks noGrp="1"/>
          </p:cNvSpPr>
          <p:nvPr>
            <p:ph type="sldNum" sz="quarter" idx="5"/>
          </p:nvPr>
        </p:nvSpPr>
        <p:spPr/>
        <p:txBody>
          <a:bodyPr/>
          <a:lstStyle/>
          <a:p>
            <a:fld id="{8E6A578A-959E-FF49-A87A-F085360A74F9}" type="slidenum">
              <a:rPr lang="fi-FI" smtClean="0"/>
              <a:t>13</a:t>
            </a:fld>
            <a:endParaRPr lang="fi-FI"/>
          </a:p>
        </p:txBody>
      </p:sp>
    </p:spTree>
    <p:extLst>
      <p:ext uri="{BB962C8B-B14F-4D97-AF65-F5344CB8AC3E}">
        <p14:creationId xmlns:p14="http://schemas.microsoft.com/office/powerpoint/2010/main" val="322237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r>
              <a:rPr lang="fi-FI" dirty="0"/>
              <a:t>Kun sitten vertaillaan liiketoiminnan kauppasopimusta ja osakekauppasopimusta, suuria eroja ei oikeastaan ole, mutta muutamia tärkeitä eroja löytyy. Molemmissa sopimuksissa määritellään osapuolet, kauppahinta, salassapito ja erimielisyydet, ja molemmissa käsitellään siirtymäkausi, sopimuskappaleet ja allekirjoitukset.</a:t>
            </a:r>
          </a:p>
          <a:p>
            <a:r>
              <a:rPr lang="fi-FI" dirty="0"/>
              <a:t>Liiketoiminnan kaupassa ostaja voi valita tarkemmin, mitä ostaa, kun taas osakekaupassa ostetaan osakkeet, ja mukana tulevat myös yhtiön varat ja velat. Myös osinko-oikeuden määrittäminen osakekaupassa on olennainen ero.</a:t>
            </a:r>
          </a:p>
          <a:p>
            <a:endParaRPr lang="fi-FI" dirty="0"/>
          </a:p>
        </p:txBody>
      </p:sp>
      <p:sp>
        <p:nvSpPr>
          <p:cNvPr id="4" name="Dian numeron paikkamerkki 3"/>
          <p:cNvSpPr>
            <a:spLocks noGrp="1"/>
          </p:cNvSpPr>
          <p:nvPr>
            <p:ph type="sldNum" sz="quarter" idx="5"/>
          </p:nvPr>
        </p:nvSpPr>
        <p:spPr/>
        <p:txBody>
          <a:bodyPr/>
          <a:lstStyle/>
          <a:p>
            <a:fld id="{8E6A578A-959E-FF49-A87A-F085360A74F9}" type="slidenum">
              <a:rPr lang="fi-FI" smtClean="0"/>
              <a:t>14</a:t>
            </a:fld>
            <a:endParaRPr lang="fi-FI"/>
          </a:p>
        </p:txBody>
      </p:sp>
    </p:spTree>
    <p:extLst>
      <p:ext uri="{BB962C8B-B14F-4D97-AF65-F5344CB8AC3E}">
        <p14:creationId xmlns:p14="http://schemas.microsoft.com/office/powerpoint/2010/main" val="42010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r>
              <a:rPr lang="fi-FI" dirty="0"/>
              <a:t>Seuraavaksi voitaisiin katsoa mitä mahdollisia sudenkuoppia voi tulla, mitä kannattaa välttää ja miten voidaan estää ongelmat.</a:t>
            </a:r>
          </a:p>
          <a:p>
            <a:pPr>
              <a:buNone/>
            </a:pPr>
            <a:r>
              <a:rPr lang="fi-FI" b="1" dirty="0"/>
              <a:t>Kaupan kohteen epäselvä määrittely tai vastuiden rajaus</a:t>
            </a:r>
            <a:br>
              <a:rPr lang="fi-FI" dirty="0"/>
            </a:br>
            <a:r>
              <a:rPr lang="fi-FI" dirty="0"/>
              <a:t>Tämä on aika tyypillinen kompastuskivi. Jos kaupan kohde ei ole selkeästi määritelty, voi myöhemmin tulla erimielisyyksiä siitä, mitä tarkalleen ottaen on myyty ja mitä vastuita kummallakin osapuolella on. Tämä on helppo välttää, kun määrittelee kohteen tarkasti liitteillä, kuten inventaarilistoilla ja kalustoluetteloilla.</a:t>
            </a:r>
          </a:p>
          <a:p>
            <a:pPr>
              <a:buNone/>
            </a:pPr>
            <a:r>
              <a:rPr lang="fi-FI" b="1" dirty="0"/>
              <a:t>Liian tiukaksi vedetyt kilpailukiellot tai puutteelliset vastuurajaukset</a:t>
            </a:r>
            <a:br>
              <a:rPr lang="fi-FI" dirty="0"/>
            </a:br>
            <a:r>
              <a:rPr lang="fi-FI" dirty="0"/>
              <a:t>Kilpailukieltosopimukset voivat helposti mennä överiksi. Jos ne ovat liian laajat, ne voivat olla mitättömiä. Kannattaa pitää ne kohtuullisina, niin ajallisesti kuin alueellisesti. Samoin vastuurajaukset pitää olla selkeitä, niin ettei niistä jää epäselvyyksiä.</a:t>
            </a:r>
          </a:p>
          <a:p>
            <a:pPr>
              <a:buNone/>
            </a:pPr>
            <a:r>
              <a:rPr lang="fi-FI" b="1" dirty="0"/>
              <a:t>Epäselvät maksuehdot ja aikataulut</a:t>
            </a:r>
            <a:br>
              <a:rPr lang="fi-FI" dirty="0"/>
            </a:br>
            <a:r>
              <a:rPr lang="fi-FI" dirty="0"/>
              <a:t>Jos maksuehdot on kirjoitettu epämääräisesti, voi tulla isoja ongelmia myöhemmin, kun molemmat osapuolet eivät ole samaa mieltä siitä, milloin ja miten maksetaan. Selkeä maksuaikataulu ja -ehdot kauppakirjassa on avain siihen, ettei jäädä sellaiseen tilanteeseen, jossa kukaan ei tiedä, mitä seuraavaksi tapahtuu.</a:t>
            </a:r>
          </a:p>
          <a:p>
            <a:pPr>
              <a:buNone/>
            </a:pPr>
            <a:r>
              <a:rPr lang="fi-FI" b="1" dirty="0"/>
              <a:t>Verotukselliset yllätykset</a:t>
            </a:r>
            <a:br>
              <a:rPr lang="fi-FI" dirty="0"/>
            </a:br>
            <a:r>
              <a:rPr lang="fi-FI" dirty="0"/>
              <a:t>Verotukseen liittyvät asiat kannattaa aina selvittää etukäteen, ettei jälkikäteen tule mitään ikäviä yllätyksiä. Verotusasiantuntijan kanssa keskusteleminen ennen kauppaa voi säästää paljon vaivannäköä ja rahaa, kun tiedät tarkalleen, mitä veroseuraamuksia kaupasta voi koitua.</a:t>
            </a:r>
          </a:p>
          <a:p>
            <a:pPr>
              <a:buNone/>
            </a:pPr>
            <a:r>
              <a:rPr lang="fi-FI" b="1" dirty="0"/>
              <a:t>Puuttuvat tai epäselvät ehtolausekkeet</a:t>
            </a:r>
            <a:br>
              <a:rPr lang="fi-FI" dirty="0"/>
            </a:br>
            <a:r>
              <a:rPr lang="fi-FI" dirty="0"/>
              <a:t>Tämä on monesti se, että joku jää sopimuksessa liian epäselväksi ja se aiheuttaa myöhemmin erimielisyyksiä. Jos kauppakirjassa ei ole riittävästi ehtoja, kuten vastuunrajoituksia, voi tulla suuri ongelma, kun riita on jo päällä. Selkeästi määritellyt ehdot estävät monet ongelmat ennen kuin ne edes ehtivät alkaa.</a:t>
            </a:r>
          </a:p>
          <a:p>
            <a:pPr>
              <a:buNone/>
            </a:pPr>
            <a:r>
              <a:rPr lang="fi-FI" b="1" dirty="0"/>
              <a:t>Tiedonantovelvollisuuden laiminlyönti</a:t>
            </a:r>
            <a:br>
              <a:rPr lang="fi-FI" dirty="0"/>
            </a:br>
            <a:r>
              <a:rPr lang="fi-FI" dirty="0"/>
              <a:t>Myyjän on annettava ostajalle kaikki olennaiset tiedot yrityksestä, eikä tätä voi unohtaa. Jos tiedot jätetään antamatta, voi se kostautua myöhemmin, ja myyjä voi olla vastuussa. Varmista, että kaikki tiedot on annettu ja ne on kirjattu sopimukseen, niin ei jää mitään hämäräksi.</a:t>
            </a:r>
          </a:p>
          <a:p>
            <a:pPr>
              <a:buNone/>
            </a:pPr>
            <a:r>
              <a:rPr lang="fi-FI" b="1" dirty="0"/>
              <a:t>Selvittämättömät oikeudet ja velvoitteet</a:t>
            </a:r>
            <a:br>
              <a:rPr lang="fi-FI" dirty="0"/>
            </a:br>
            <a:r>
              <a:rPr lang="fi-FI" dirty="0"/>
              <a:t>Tämä on se vaihe, joka kannattaa tehdä kunnolla: </a:t>
            </a:r>
            <a:r>
              <a:rPr lang="fi-FI" dirty="0" err="1"/>
              <a:t>due</a:t>
            </a:r>
            <a:r>
              <a:rPr lang="fi-FI" dirty="0"/>
              <a:t> </a:t>
            </a:r>
            <a:r>
              <a:rPr lang="fi-FI" dirty="0" err="1"/>
              <a:t>diligence</a:t>
            </a:r>
            <a:r>
              <a:rPr lang="fi-FI" dirty="0"/>
              <a:t>. Eli kaikki yrityksen oikeudet, velvoitteet ja mahdolliset riskit tulee selvittää ennen kauppaa. Jos tämä vaihe jää tekemättömäksi, voi myöhemmin tulla esiin yllätyksiä, joita ei ollut osattu odottaa.</a:t>
            </a:r>
          </a:p>
          <a:p>
            <a:pPr>
              <a:buNone/>
            </a:pPr>
            <a:r>
              <a:rPr lang="fi-FI" b="1" dirty="0"/>
              <a:t>Henkilöstöön liittyvät riskit</a:t>
            </a:r>
            <a:br>
              <a:rPr lang="fi-FI" dirty="0"/>
            </a:br>
            <a:r>
              <a:rPr lang="fi-FI" dirty="0"/>
              <a:t>Jos liiketoimintakaupassa henkilöstö siirtyy mukana, on tärkeää varmistaa, että kaikki työsuhteet siirtyvät oikein ja että henkilöstö sitoutetaan kauppaan etukäteen. Näin vältetään hankalia tilanteita, joissa työntekijät voivat kokea epäselvyyksiä omista oikeuksistaan.</a:t>
            </a:r>
          </a:p>
          <a:p>
            <a:r>
              <a:rPr lang="fi-FI" b="1" dirty="0"/>
              <a:t>Riittämättömät vakuudet ja panttaukset</a:t>
            </a:r>
            <a:br>
              <a:rPr lang="fi-FI" dirty="0"/>
            </a:br>
            <a:r>
              <a:rPr lang="fi-FI" dirty="0"/>
              <a:t>Viimeinen vinkki on vakuudet ja panttaukset. Jos niitä ei ole, myyjä voi jäädä ilman turvaa, jos ostaja ei maksa sovitusti. Hyvin rakennettu vakuusjärjestelmä takaa, että maksut hoituvat kuten on sovittu.</a:t>
            </a:r>
          </a:p>
          <a:p>
            <a:endParaRPr lang="fi-FI" dirty="0"/>
          </a:p>
        </p:txBody>
      </p:sp>
      <p:sp>
        <p:nvSpPr>
          <p:cNvPr id="4" name="Dian numeron paikkamerkki 3"/>
          <p:cNvSpPr>
            <a:spLocks noGrp="1"/>
          </p:cNvSpPr>
          <p:nvPr>
            <p:ph type="sldNum" sz="quarter" idx="5"/>
          </p:nvPr>
        </p:nvSpPr>
        <p:spPr/>
        <p:txBody>
          <a:bodyPr/>
          <a:lstStyle/>
          <a:p>
            <a:fld id="{8E6A578A-959E-FF49-A87A-F085360A74F9}" type="slidenum">
              <a:rPr lang="fi-FI" smtClean="0"/>
              <a:t>16</a:t>
            </a:fld>
            <a:endParaRPr lang="fi-FI"/>
          </a:p>
        </p:txBody>
      </p:sp>
    </p:spTree>
    <p:extLst>
      <p:ext uri="{BB962C8B-B14F-4D97-AF65-F5344CB8AC3E}">
        <p14:creationId xmlns:p14="http://schemas.microsoft.com/office/powerpoint/2010/main" val="107792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r>
              <a:rPr lang="fi-FI" dirty="0"/>
              <a:t>"Riitojen ehkäisy alkaa jo kauppakirjan laadinnasta. Mitä selkeämmäksi ja täsmällisemmäksi kauppakirja tehdään, sitä vähemmän tilaa jää epäselvyyksille. Kun vastuut ja velvoitteet on määritelty yksiselitteisesti, se vähentää mahdollisuuksia tulkintaerimielisyyksille myöhemmin. Tämä ei ole vain juridista tarkkuutta, vaan käytännön varautumista.</a:t>
            </a:r>
          </a:p>
          <a:p>
            <a:pPr>
              <a:buNone/>
            </a:pPr>
            <a:r>
              <a:rPr lang="fi-FI" dirty="0"/>
              <a:t>Toinen tärkeä asia on </a:t>
            </a:r>
            <a:r>
              <a:rPr lang="fi-FI" i="1" dirty="0" err="1"/>
              <a:t>due</a:t>
            </a:r>
            <a:r>
              <a:rPr lang="fi-FI" i="1" dirty="0"/>
              <a:t> </a:t>
            </a:r>
            <a:r>
              <a:rPr lang="fi-FI" i="1" dirty="0" err="1"/>
              <a:t>diligence</a:t>
            </a:r>
            <a:r>
              <a:rPr lang="fi-FI" dirty="0"/>
              <a:t> -prosessi. Kaikki kaupan osapuolille merkittävät riskit, jotka on tullut esiin </a:t>
            </a:r>
            <a:r>
              <a:rPr lang="fi-FI" dirty="0" err="1"/>
              <a:t>due</a:t>
            </a:r>
            <a:r>
              <a:rPr lang="fi-FI" dirty="0"/>
              <a:t> </a:t>
            </a:r>
            <a:r>
              <a:rPr lang="fi-FI" dirty="0" err="1"/>
              <a:t>diligence</a:t>
            </a:r>
            <a:r>
              <a:rPr lang="fi-FI" dirty="0"/>
              <a:t> -selvityksessä, on käsiteltävä ja huomioitava kauppakirjassa. Jos ne jäävät huomioimatta, ne voivat myöhemmin aiheuttaa hankaluuksia ja jopa riitoja, kun osapuolet eivät ole olleet täysin tietoisia kaikista kaupan riskeistä.</a:t>
            </a:r>
          </a:p>
          <a:p>
            <a:pPr>
              <a:buNone/>
            </a:pPr>
            <a:endParaRPr lang="fi-FI" dirty="0"/>
          </a:p>
          <a:p>
            <a:pPr>
              <a:buNone/>
            </a:pPr>
            <a:r>
              <a:rPr lang="fi-FI" dirty="0"/>
              <a:t>Vaihto</a:t>
            </a:r>
          </a:p>
          <a:p>
            <a:pPr>
              <a:buNone/>
            </a:pPr>
            <a:endParaRPr lang="fi-FI" dirty="0"/>
          </a:p>
          <a:p>
            <a:pPr>
              <a:buNone/>
            </a:pPr>
            <a:r>
              <a:rPr lang="fi-FI" dirty="0"/>
              <a:t>Riitoja voi tulla eteen ihan missä tahansa kaupassa, mutta niihin voi valmistautua ja ehkäistä niiden eskaloitumista. Puhutaanpa siis siitä, miten sopimuksessa kannattaa ennakoida riitatilanteita ja mitä ratkaisuja voi olla käytettävissä, jos ongelmia ilmenee.</a:t>
            </a:r>
          </a:p>
          <a:p>
            <a:pPr>
              <a:buNone/>
            </a:pPr>
            <a:r>
              <a:rPr lang="fi-FI" b="1" dirty="0"/>
              <a:t>Riitojen ratkaisu -lauseke</a:t>
            </a:r>
            <a:br>
              <a:rPr lang="fi-FI" dirty="0"/>
            </a:br>
            <a:r>
              <a:rPr lang="fi-FI" dirty="0"/>
              <a:t>Ensimmäinen asia, joka kannattaa miettiä, on se, missä ja miten riidat ratkaistaan, jos niitä syntyy. Sopimukseen kannattaa sisällyttää selkeä 'riitojen ratkaisu -lauseke'. Voit esimerkiksi määritellä, että riidat ratkaistaan välimiesmenettelyssä tai sitten tietyssä tuomioistuimessa. Välimiesmenettely on usein nopeampi ja yksityisyyttä paremmin suojaava vaihtoehto, mutta se on toki sovittava etukäteen.</a:t>
            </a:r>
          </a:p>
          <a:p>
            <a:pPr>
              <a:buNone/>
            </a:pPr>
            <a:r>
              <a:rPr lang="fi-FI" b="1" dirty="0"/>
              <a:t>Sovellettava laki</a:t>
            </a:r>
            <a:br>
              <a:rPr lang="fi-FI" dirty="0"/>
            </a:br>
            <a:r>
              <a:rPr lang="fi-FI" dirty="0"/>
              <a:t>Erityisesti, jos kauppa on kansainvälinen, on tärkeää määritellä, minkä maan lakia sovelletaan. Tämä voi estää yllättäviä ja hankalia tilanteita, jos osapuolet ovat eri maista ja lakikäytännöt eroavat toisistaan. Kun se on selvää heti alussa, on vähemmän epäselvyyksiä myöhemmin.</a:t>
            </a:r>
          </a:p>
          <a:p>
            <a:pPr>
              <a:buNone/>
            </a:pPr>
            <a:r>
              <a:rPr lang="fi-FI" b="1" dirty="0"/>
              <a:t>Sopimussakko ja vahingonkorvaus</a:t>
            </a:r>
            <a:br>
              <a:rPr lang="fi-FI" dirty="0"/>
            </a:br>
            <a:r>
              <a:rPr lang="fi-FI" dirty="0"/>
              <a:t>Miten sitten varmistetaan, ettei riitoja synny? No, yksi tehokas keino on sopimussakko ja vahingonkorvauslausekkeet. Kun sopimuksessa on ennalta määriteltyjä seuraamuksia sopimusrikkomuksista, molemmat osapuolet tietävät tarkasti, mitä seuraa, jos ehtoja ei täytetä. Tämä voi vähentää riitojen todennäköisyyttä ja luo selkeyttä.</a:t>
            </a:r>
          </a:p>
          <a:p>
            <a:endParaRPr lang="fi-FI" dirty="0"/>
          </a:p>
        </p:txBody>
      </p:sp>
      <p:sp>
        <p:nvSpPr>
          <p:cNvPr id="4" name="Dian numeron paikkamerkki 3"/>
          <p:cNvSpPr>
            <a:spLocks noGrp="1"/>
          </p:cNvSpPr>
          <p:nvPr>
            <p:ph type="sldNum" sz="quarter" idx="5"/>
          </p:nvPr>
        </p:nvSpPr>
        <p:spPr/>
        <p:txBody>
          <a:bodyPr/>
          <a:lstStyle/>
          <a:p>
            <a:fld id="{8E6A578A-959E-FF49-A87A-F085360A74F9}" type="slidenum">
              <a:rPr lang="fi-FI" smtClean="0"/>
              <a:t>17</a:t>
            </a:fld>
            <a:endParaRPr lang="fi-FI"/>
          </a:p>
        </p:txBody>
      </p:sp>
    </p:spTree>
    <p:extLst>
      <p:ext uri="{BB962C8B-B14F-4D97-AF65-F5344CB8AC3E}">
        <p14:creationId xmlns:p14="http://schemas.microsoft.com/office/powerpoint/2010/main" val="276427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endParaRPr lang="fi-FI" dirty="0"/>
          </a:p>
          <a:p>
            <a:pPr>
              <a:buNone/>
            </a:pPr>
            <a:r>
              <a:rPr lang="fi-FI" b="1" dirty="0"/>
              <a:t>Riitatilanteiden ratkaiseminen</a:t>
            </a:r>
            <a:endParaRPr lang="fi-FI" dirty="0"/>
          </a:p>
          <a:p>
            <a:pPr>
              <a:buNone/>
            </a:pPr>
            <a:r>
              <a:rPr lang="fi-FI" dirty="0"/>
              <a:t>Vaikka hyvä kauppakirja voi estää monia ongelmia, riitatilanteita voi silti joskus syntyä. Tällöin on tärkeää, että osapuolet osaavat valita oikean ratkaisumallin.</a:t>
            </a:r>
          </a:p>
          <a:p>
            <a:pPr>
              <a:buNone/>
            </a:pPr>
            <a:r>
              <a:rPr lang="fi-FI" b="1" dirty="0"/>
              <a:t>Neuvottelut</a:t>
            </a:r>
            <a:br>
              <a:rPr lang="fi-FI" dirty="0"/>
            </a:br>
            <a:r>
              <a:rPr lang="fi-FI" dirty="0"/>
              <a:t>Ensisijainen keino riidan ratkaisemiseksi on aina neuvottelu. Jos osapuolet pystyvät keskustelemaan ja löytämään yhteisymmärryksen ilman oikeudenkäyntiä, se on lähes aina paras vaihtoehto, koska se säästää aikaa ja rahaa.</a:t>
            </a:r>
          </a:p>
          <a:p>
            <a:pPr>
              <a:buNone/>
            </a:pPr>
            <a:r>
              <a:rPr lang="fi-FI" b="1" dirty="0"/>
              <a:t>Sovintomenettely</a:t>
            </a:r>
            <a:br>
              <a:rPr lang="fi-FI" dirty="0"/>
            </a:br>
            <a:r>
              <a:rPr lang="fi-FI" dirty="0"/>
              <a:t>Jos neuvottelut eivät johda tulokseen, voidaan käyttää sovintomenettelyä. Tällöin ulkopuolinen sovittelija auttaa osapuolia löytämään molempia tyydyttävän ratkaisun. Tämä voi olla erityisen hyödyllistä silloin, kun molemmat osapuolet haluavat säilyttää hyvät suhteet ja välttää pitkällistä oikeusprosessia.</a:t>
            </a:r>
          </a:p>
          <a:p>
            <a:pPr>
              <a:buNone/>
            </a:pPr>
            <a:r>
              <a:rPr lang="fi-FI" b="1" dirty="0"/>
              <a:t>Välimiesmenettely</a:t>
            </a:r>
            <a:br>
              <a:rPr lang="fi-FI" dirty="0"/>
            </a:br>
            <a:r>
              <a:rPr lang="fi-FI" dirty="0" err="1"/>
              <a:t>Välimiesmenettely</a:t>
            </a:r>
            <a:r>
              <a:rPr lang="fi-FI" dirty="0"/>
              <a:t> on nopeampi ja luottamuksellisempi vaihtoehto oikeudenkäynnille, ja se sopii erityisesti isoihin yrityskauppoihin, joissa osapuolilla on mahdollisesti monimutkaisempia ja laajempia riitoja ratkaistavanaan. Välimiesmenettelyssä asiantuntijat tekevät ratkaisun, ja se on yleensä lopullinen.</a:t>
            </a:r>
          </a:p>
          <a:p>
            <a:pPr>
              <a:buNone/>
            </a:pPr>
            <a:r>
              <a:rPr lang="fi-FI" b="1" dirty="0"/>
              <a:t>Oikeudenkäynti</a:t>
            </a:r>
            <a:br>
              <a:rPr lang="fi-FI" dirty="0"/>
            </a:br>
            <a:r>
              <a:rPr lang="fi-FI" dirty="0"/>
              <a:t>Ja viimeisenä, jos kaikki muut keinot ovat epäonnistuneet, on oikeudenkäynti viimeinen keino. Vaikka se on kalliimpaa ja vie enemmän aikaa, joskus se on ainoa ratkaisu, jos osapuolet eivät pysty sopimaan riidasta muilla keinoilla.</a:t>
            </a:r>
          </a:p>
          <a:p>
            <a:r>
              <a:rPr lang="fi-FI" dirty="0"/>
              <a:t>Riitatilanteiden ennaltaehkäisy ja niiden oikea ratkaiseminen riippuvat siitä, kuinka hyvin osapuolet ovat valmistautuneet ja kuinka selkeästi kauppakirjassa on määritelty kaikki asiat. Mitä paremmin valmistautuu, sitä vähemmän on tilaa riidoille."</a:t>
            </a:r>
          </a:p>
          <a:p>
            <a:pPr>
              <a:buNone/>
            </a:pPr>
            <a:endParaRPr lang="fi-FI" dirty="0"/>
          </a:p>
          <a:p>
            <a:pPr>
              <a:buNone/>
            </a:pPr>
            <a:endParaRPr lang="fi-FI" dirty="0"/>
          </a:p>
          <a:p>
            <a:pPr>
              <a:buNone/>
            </a:pPr>
            <a:endParaRPr lang="fi-FI" dirty="0"/>
          </a:p>
          <a:p>
            <a:pPr>
              <a:buNone/>
            </a:pPr>
            <a:endParaRPr lang="fi-FI" dirty="0"/>
          </a:p>
          <a:p>
            <a:pPr>
              <a:buNone/>
            </a:pPr>
            <a:r>
              <a:rPr lang="fi-FI" b="1" dirty="0"/>
              <a:t>Käytännön esimerkit ja oppimiskokemukset</a:t>
            </a:r>
            <a:br>
              <a:rPr lang="fi-FI" dirty="0"/>
            </a:br>
            <a:r>
              <a:rPr lang="fi-FI" dirty="0"/>
              <a:t>Otetaanpa pari esimerkkiä, miten riitoja on käsitelty käytännössä.</a:t>
            </a:r>
          </a:p>
          <a:p>
            <a:pPr>
              <a:buFont typeface="Arial" panose="020B0604020202020204" pitchFamily="34" charset="0"/>
              <a:buChar char="•"/>
            </a:pPr>
            <a:r>
              <a:rPr lang="fi-FI" b="1" dirty="0"/>
              <a:t>Esimerkki 1</a:t>
            </a:r>
            <a:r>
              <a:rPr lang="fi-FI" dirty="0"/>
              <a:t>: Yhdessä kaupassa osapuolet olivat erimielisiä siitä, miten '</a:t>
            </a:r>
            <a:r>
              <a:rPr lang="fi-FI" dirty="0" err="1"/>
              <a:t>earn</a:t>
            </a:r>
            <a:r>
              <a:rPr lang="fi-FI" dirty="0"/>
              <a:t>-out' -ehdot, eli kaupan jälkeen saavutettavat tulostavoitteet, pitäisi määritellä. Välimiesmenettelyllä saatiin kuitenkin riita ratkaistua nopeasti ja osapuolet pääsivät eteenpäin.</a:t>
            </a:r>
          </a:p>
          <a:p>
            <a:pPr>
              <a:buFont typeface="Arial" panose="020B0604020202020204" pitchFamily="34" charset="0"/>
              <a:buChar char="•"/>
            </a:pPr>
            <a:r>
              <a:rPr lang="fi-FI" b="1" dirty="0"/>
              <a:t>Esimerkki 2</a:t>
            </a:r>
            <a:r>
              <a:rPr lang="fi-FI" dirty="0"/>
              <a:t>: Toinen esimerkki tuli eteen, kun ostaja ei ollut ilmoittanut ajoissa reklamaatiota virheistä, joita ilmeni kaupan jälkeen. Tämä laiminlyönti johti oikeudenkäyntiin, ja sen vuoksi tärkeää on pitää huolta siitä, että reklamaatiovelvollisuudet on kirjattu selkeästi ja molemmille osapuolille ymmärrettävästi.</a:t>
            </a:r>
          </a:p>
          <a:p>
            <a:r>
              <a:rPr lang="fi-FI" b="1" dirty="0"/>
              <a:t>Oppimiskokemus</a:t>
            </a:r>
            <a:br>
              <a:rPr lang="fi-FI" dirty="0"/>
            </a:br>
            <a:r>
              <a:rPr lang="fi-FI" dirty="0"/>
              <a:t>Näistä esimerkeistä voi oppia, että selkeä ja yksityiskohtainen sopimuksen laadinta on avain riitojen välttämiseen. Erityisesti, kun on kyse </a:t>
            </a:r>
            <a:r>
              <a:rPr lang="fi-FI" i="1" dirty="0" err="1"/>
              <a:t>earn</a:t>
            </a:r>
            <a:r>
              <a:rPr lang="fi-FI" i="1" dirty="0"/>
              <a:t>-out</a:t>
            </a:r>
            <a:r>
              <a:rPr lang="fi-FI" dirty="0"/>
              <a:t> -ehdoista tai reklamaatiovelvoitteista, kannattaa sopia kaikki mahdolliset epäselvyydet etukäteen. Kun osapuolet tietävät tarkalleen, mitä odottaa, on riitojen todennäköisyys huomattavasti pienempi.</a:t>
            </a:r>
          </a:p>
          <a:p>
            <a:endParaRPr lang="fi-FI" dirty="0"/>
          </a:p>
          <a:p>
            <a:r>
              <a:rPr lang="fi-FI" dirty="0"/>
              <a:t>Kun on sovittu, miten asioiden pitäisi mennä, on myös hyvä pysähtyä miettimään, mitä tapahtuu, jos asiat eivät mene ihan suunnitelmien mukaan. Tällöin sopimus ja sen ehdot toimivat turvana, ja osapuolet tietävät tarkalleen, miten toimia</a:t>
            </a:r>
          </a:p>
        </p:txBody>
      </p:sp>
      <p:sp>
        <p:nvSpPr>
          <p:cNvPr id="4" name="Dian numeron paikkamerkki 3"/>
          <p:cNvSpPr>
            <a:spLocks noGrp="1"/>
          </p:cNvSpPr>
          <p:nvPr>
            <p:ph type="sldNum" sz="quarter" idx="5"/>
          </p:nvPr>
        </p:nvSpPr>
        <p:spPr/>
        <p:txBody>
          <a:bodyPr/>
          <a:lstStyle/>
          <a:p>
            <a:fld id="{8E6A578A-959E-FF49-A87A-F085360A74F9}" type="slidenum">
              <a:rPr lang="fi-FI" smtClean="0"/>
              <a:t>18</a:t>
            </a:fld>
            <a:endParaRPr lang="fi-FI"/>
          </a:p>
        </p:txBody>
      </p:sp>
    </p:spTree>
    <p:extLst>
      <p:ext uri="{BB962C8B-B14F-4D97-AF65-F5344CB8AC3E}">
        <p14:creationId xmlns:p14="http://schemas.microsoft.com/office/powerpoint/2010/main" val="105782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D13EA-F2DC-8109-3B0C-1978E1BFA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C13D8-3708-6AB8-F6A9-189F0EB5C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52D63-C50A-5FF9-19D0-7A7DD24FCA20}"/>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E0F5F96E-3601-0AE9-0CD4-8AD28DEE1426}"/>
              </a:ext>
            </a:extLst>
          </p:cNvPr>
          <p:cNvSpPr>
            <a:spLocks noGrp="1"/>
          </p:cNvSpPr>
          <p:nvPr>
            <p:ph type="sldNum" sz="quarter" idx="5"/>
          </p:nvPr>
        </p:nvSpPr>
        <p:spPr/>
        <p:txBody>
          <a:bodyPr/>
          <a:lstStyle/>
          <a:p>
            <a:fld id="{8E6A578A-959E-FF49-A87A-F085360A74F9}" type="slidenum">
              <a:rPr lang="fi-FI" smtClean="0"/>
              <a:t>3</a:t>
            </a:fld>
            <a:endParaRPr lang="fi-FI"/>
          </a:p>
        </p:txBody>
      </p:sp>
    </p:spTree>
    <p:extLst>
      <p:ext uri="{BB962C8B-B14F-4D97-AF65-F5344CB8AC3E}">
        <p14:creationId xmlns:p14="http://schemas.microsoft.com/office/powerpoint/2010/main" val="25186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67"/>
              </a:spcAft>
            </a:pPr>
            <a:r>
              <a:rPr lang="fi-FI" sz="1900" dirty="0">
                <a:latin typeface="Times New Roman" panose="02020603050405020304" pitchFamily="18" charset="0"/>
                <a:ea typeface="Times New Roman" panose="02020603050405020304" pitchFamily="18" charset="0"/>
                <a:cs typeface="Times New Roman" panose="02020603050405020304" pitchFamily="18" charset="0"/>
              </a:rPr>
              <a:t>Yrityskaupathan ovat periaatteessa hyvin vapaamuotoisia – niille ei ole yhtä yksittäistä lakia, joka määrittelisi tarkasti, miten asiat tulee tehdä, mutta toisaalta ne eivät ole täysin säätelemättömiä. Yrityskauppaan vaikuttaa moni eri laki, ja nämä on tärkeää ymmärtää, jotta kauppa sujuu ilman ikäviä yllätyksiä.</a:t>
            </a:r>
            <a:endParaRPr lang="fi-FI" sz="19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67"/>
              </a:spcAft>
            </a:pPr>
            <a:r>
              <a:rPr lang="fi-FI" sz="1900" dirty="0">
                <a:latin typeface="Times New Roman" panose="02020603050405020304" pitchFamily="18" charset="0"/>
                <a:ea typeface="Times New Roman" panose="02020603050405020304" pitchFamily="18" charset="0"/>
                <a:cs typeface="Times New Roman" panose="02020603050405020304" pitchFamily="18" charset="0"/>
              </a:rPr>
              <a:t>Sopimusvapaus on se peruslähtökohta – ostaja ja myyjä voivat lähtökohtaisesti sopia ehdoista vapaasti, mutta tietenkin on asioita, joita ei voi sopia lain vastaisesti. Esimerkiksi työsuhteisiin liittyvät asiat pitää hoitaa lain mukaisesti, ja kilpailulaki voi rajoittaa esimerkiksi sitä, miten liiketoimintaa voi siirtää tai yhdistellä.</a:t>
            </a:r>
            <a:endParaRPr lang="fi-FI" sz="19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67"/>
              </a:spcAft>
            </a:pPr>
            <a:r>
              <a:rPr lang="fi-FI" sz="1900" dirty="0">
                <a:latin typeface="Times New Roman" panose="02020603050405020304" pitchFamily="18" charset="0"/>
                <a:ea typeface="Times New Roman" panose="02020603050405020304" pitchFamily="18" charset="0"/>
                <a:cs typeface="Times New Roman" panose="02020603050405020304" pitchFamily="18" charset="0"/>
              </a:rPr>
              <a:t>Tämä monimutkaisuus tarkoittaa, että sopimuksen huolellinen laatiminen on aivan kriittistä. Yrityskaupassa pitää ottaa huomioon kirjanpidolliset asiat, veroasiat, mahdolliset ympäristövastuut, ja myös asiakkaiden ja työntekijöiden oikeudet. Kaikki nämä voivat vaikuttaa siihen, onko kauppa lopulta onnistunut vai syntyykö myöhemmin ongelmia."</a:t>
            </a:r>
            <a:endParaRPr lang="fi-FI" sz="1900" dirty="0">
              <a:latin typeface="Aptos" panose="020B0004020202020204" pitchFamily="34" charset="0"/>
              <a:ea typeface="Aptos" panose="020B0004020202020204" pitchFamily="34" charset="0"/>
              <a:cs typeface="Times New Roman" panose="02020603050405020304" pitchFamily="18" charset="0"/>
            </a:endParaRPr>
          </a:p>
          <a:p>
            <a:endParaRPr lang="fi-FI" dirty="0"/>
          </a:p>
          <a:p>
            <a:r>
              <a:rPr lang="fi-FI" dirty="0"/>
              <a:t>Vaihto</a:t>
            </a:r>
          </a:p>
          <a:p>
            <a:r>
              <a:rPr lang="fi-FI" dirty="0"/>
              <a:t>No mikä se kauppakirjan rooli ja merkitys sitten on on </a:t>
            </a:r>
            <a:r>
              <a:rPr lang="fi-FI" dirty="0" err="1"/>
              <a:t>siiinä</a:t>
            </a:r>
            <a:r>
              <a:rPr lang="fi-FI" dirty="0"/>
              <a:t> yrityskaupassa</a:t>
            </a:r>
            <a:r>
              <a:rPr lang="fi-FI" sz="1900" dirty="0">
                <a:latin typeface="Times New Roman" panose="02020603050405020304" pitchFamily="18" charset="0"/>
                <a:ea typeface="Times New Roman" panose="02020603050405020304" pitchFamily="18" charset="0"/>
                <a:cs typeface="Times New Roman" panose="02020603050405020304" pitchFamily="18" charset="0"/>
              </a:rPr>
              <a:t>. Sehän on se dokumentti, joka lopulta määrittää, miten kauppa käytännössä tehdään.</a:t>
            </a:r>
            <a:endParaRPr lang="fi-FI" sz="19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67"/>
              </a:spcAft>
            </a:pPr>
            <a:r>
              <a:rPr lang="fi-FI" sz="1900" dirty="0">
                <a:latin typeface="Times New Roman" panose="02020603050405020304" pitchFamily="18" charset="0"/>
                <a:ea typeface="Times New Roman" panose="02020603050405020304" pitchFamily="18" charset="0"/>
                <a:cs typeface="Times New Roman" panose="02020603050405020304" pitchFamily="18" charset="0"/>
              </a:rPr>
              <a:t>Ja tähän on tärkeä pysähtyä – kauppakirja ei ole pelkkä muodollisuus! Se ei ole vain paperi, joka allekirjoitetaan ja unohdetaan. Se on koko kaupan ydin, ja jos se tehdään huolimattomasti, siitä voi seurata vakavia ongelmia.</a:t>
            </a:r>
            <a:endParaRPr lang="fi-FI" sz="1900" dirty="0">
              <a:latin typeface="Aptos" panose="020B0004020202020204" pitchFamily="34" charset="0"/>
              <a:ea typeface="Aptos" panose="020B0004020202020204" pitchFamily="34" charset="0"/>
              <a:cs typeface="Times New Roman" panose="02020603050405020304" pitchFamily="18" charset="0"/>
            </a:endParaRPr>
          </a:p>
          <a:p>
            <a:pPr>
              <a:buNone/>
            </a:pPr>
            <a:r>
              <a:rPr lang="fi-FI" sz="1900" dirty="0">
                <a:latin typeface="Times New Roman" panose="02020603050405020304" pitchFamily="18" charset="0"/>
                <a:ea typeface="Times New Roman" panose="02020603050405020304" pitchFamily="18" charset="0"/>
              </a:rPr>
              <a:t>Hyvin laadittu kauppakirja tarkoittaa sitä, että osapuolet tietävät täsmälleen, mitä on myyty, millä ehdoilla ja mitä vastuuta kumpikin kantaa. Esimerkiksi, jos yrityksellä on keskeneräisiä sopimuksia tai velvoitteita, kauppakirjassa määritellään, mitä niille tapahtuu.</a:t>
            </a:r>
          </a:p>
          <a:p>
            <a:pPr>
              <a:buNone/>
            </a:pPr>
            <a:r>
              <a:rPr lang="fi-FI" sz="1900" dirty="0">
                <a:latin typeface="Times New Roman" panose="02020603050405020304" pitchFamily="18" charset="0"/>
                <a:ea typeface="Times New Roman" panose="02020603050405020304" pitchFamily="18" charset="0"/>
              </a:rPr>
              <a:t>Kauppakirja myös auttaa estämään riitoja. Kuvitellaan, että ostaja odottaa saavansa kaikki yrityksen asiakkaat ja työntekijät kaupan mukana, mutta myyjä ei ole koskaan luvannut tällaista. Jos tämä ei ole selkeästi kirjattu sopimukseen, se voi johtaa erimielisyyksiin. Kun asiat sovitaan tarkasti etukäteen, vältytään epäselvyyksiltä jälkikäteen.</a:t>
            </a:r>
            <a:endParaRPr lang="fi-FI" dirty="0"/>
          </a:p>
        </p:txBody>
      </p:sp>
      <p:sp>
        <p:nvSpPr>
          <p:cNvPr id="4" name="Dian numeron paikkamerkki 3"/>
          <p:cNvSpPr>
            <a:spLocks noGrp="1"/>
          </p:cNvSpPr>
          <p:nvPr>
            <p:ph type="sldNum" sz="quarter" idx="5"/>
          </p:nvPr>
        </p:nvSpPr>
        <p:spPr/>
        <p:txBody>
          <a:bodyPr/>
          <a:lstStyle/>
          <a:p>
            <a:fld id="{8E6A578A-959E-FF49-A87A-F085360A74F9}" type="slidenum">
              <a:rPr lang="fi-FI" smtClean="0"/>
              <a:t>5</a:t>
            </a:fld>
            <a:endParaRPr lang="fi-FI"/>
          </a:p>
        </p:txBody>
      </p:sp>
    </p:spTree>
    <p:extLst>
      <p:ext uri="{BB962C8B-B14F-4D97-AF65-F5344CB8AC3E}">
        <p14:creationId xmlns:p14="http://schemas.microsoft.com/office/powerpoint/2010/main" val="96284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Yrityskauppaan liittyy aina riskejä – se on ihan väistämätöntä. Mutta hyvin laadittu kauppakirja on kuin turvaverkko, joka auttaa minimoimaan näitä riskejä.</a:t>
            </a:r>
          </a:p>
          <a:p>
            <a:r>
              <a:rPr lang="fi-FI" dirty="0"/>
              <a:t>Otetaan vaikka taloudelliset riskit. Yritys saattaa vaikuttaa ulkoisesti hyvältä, mutta entä jos kirjanpidosta löytyy myöhemmin piileviä velkoja tai veroasioissa on jotain pielessä? Kauppakirjassa voidaan sopia esimerkiksi siitä, että myyjä vastaa tietystä ajanjaksosta taaksepäin.</a:t>
            </a:r>
          </a:p>
          <a:p>
            <a:r>
              <a:rPr lang="fi-FI" dirty="0"/>
              <a:t>Sitten on operatiiviset riskit – mitä tapahtuu, jos yrityksen tärkeimmät työntekijät lähtevät heti kaupanteon jälkeen? Tai jos avainasiakkaat eivät jatkakaan yhteistyötä uuden omistajan kanssa? Tällaisia riskejä voidaan hallita esimerkiksi siirtymäkauden järjestelyillä tai myyjän antamilla sitoumuksilla.</a:t>
            </a:r>
          </a:p>
          <a:p>
            <a:r>
              <a:rPr lang="fi-FI" dirty="0"/>
              <a:t>Ja lopuksi, juridiset riskit – esimerkiksi sopimukset, joita yritys on tehnyt aiemmin. Mitä jos yritys on sitoutunut johonkin pitkäaikaiseen sopimukseen, jota ostaja ei tunne kunnolla? Kauppakirjaan voidaan kirjata, että myyjä takaa kaikki aiemmat sopimukset päteviksi ja oikein raportoiduiksi.</a:t>
            </a:r>
          </a:p>
          <a:p>
            <a:r>
              <a:rPr lang="fi-FI" dirty="0"/>
              <a:t>Eli kauppakirja ei ole vain kaupan vahvistus – se on myös vakuutus siitä, että ostaja ei osta sikaa säkissä ja että myyjä ei joudu vastuuseen asioista, joista ei ole sovittu.</a:t>
            </a:r>
          </a:p>
          <a:p>
            <a:endParaRPr lang="fi-FI" dirty="0"/>
          </a:p>
          <a:p>
            <a:r>
              <a:rPr lang="fi-FI" dirty="0"/>
              <a:t>Vaihto</a:t>
            </a:r>
          </a:p>
          <a:p>
            <a:endParaRPr lang="fi-FI" dirty="0"/>
          </a:p>
          <a:p>
            <a:r>
              <a:rPr lang="fi-FI" dirty="0"/>
              <a:t>Yrityskauppa ei ole vain bisnespäätös – se on myös juridinen sitoumus, ja siihen liittyy tiettyjä periaatteita, jotka jokaisen osapuolen on hyvä ymmärtää.</a:t>
            </a:r>
          </a:p>
          <a:p>
            <a:r>
              <a:rPr lang="fi-FI" dirty="0"/>
              <a:t>Ensimmäisenä lojaliteettiperiaate. Tämä ei tarkoita, että myyjän pitäisi tehdä kauppa ostajan edun mukaisesti, mutta se tarkoittaa, että myyjä ei voi pimittää tietoa, joka voisi vaikuttaa kauppaan.</a:t>
            </a:r>
          </a:p>
          <a:p>
            <a:r>
              <a:rPr lang="fi-FI" dirty="0"/>
              <a:t>Sitten vilpitön mieli – tämä on vähän kuin rehellisyyssääntö. Myyjän täytyy kertoa asiat niin kuin ne ovat, eikä ostajalle saa antaa väärää kuvaa yrityksen tilasta.</a:t>
            </a:r>
          </a:p>
          <a:p>
            <a:r>
              <a:rPr lang="fi-FI" dirty="0"/>
              <a:t>Ja viimeisenä reklamaatiovelvollisuus – jos ostaja huomaa kaupan jälkeen virheen, hänen täytyy ilmoittaa siitä kohtuullisessa ajassa. Ei voi käydä niin, että viiden vuoden päästä herätään sanomaan, että hei, tämä ei ollutkaan ihan sitä, mitä ajattelin.</a:t>
            </a:r>
          </a:p>
          <a:p>
            <a:endParaRPr lang="fi-FI" dirty="0"/>
          </a:p>
          <a:p>
            <a:endParaRPr lang="fi-FI" dirty="0"/>
          </a:p>
        </p:txBody>
      </p:sp>
      <p:sp>
        <p:nvSpPr>
          <p:cNvPr id="4" name="Dian numeron paikkamerkki 3"/>
          <p:cNvSpPr>
            <a:spLocks noGrp="1"/>
          </p:cNvSpPr>
          <p:nvPr>
            <p:ph type="sldNum" sz="quarter" idx="5"/>
          </p:nvPr>
        </p:nvSpPr>
        <p:spPr/>
        <p:txBody>
          <a:bodyPr/>
          <a:lstStyle/>
          <a:p>
            <a:fld id="{8E6A578A-959E-FF49-A87A-F085360A74F9}" type="slidenum">
              <a:rPr lang="fi-FI" smtClean="0"/>
              <a:t>6</a:t>
            </a:fld>
            <a:endParaRPr lang="fi-FI"/>
          </a:p>
        </p:txBody>
      </p:sp>
    </p:spTree>
    <p:extLst>
      <p:ext uri="{BB962C8B-B14F-4D97-AF65-F5344CB8AC3E}">
        <p14:creationId xmlns:p14="http://schemas.microsoft.com/office/powerpoint/2010/main" val="88447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r>
              <a:rPr lang="fi-FI" dirty="0" err="1"/>
              <a:t>Sit</a:t>
            </a:r>
            <a:r>
              <a:rPr lang="fi-FI" dirty="0"/>
              <a:t> voitaisiin alkaa käydä läpi että mitäs sinne kauppakirjaan sitten pitäisi laittaa.  Yrityskaupassa yksi tärkeimmistä asioista on sopimusosapuolten selkeä määrittely. Kauppakirjassa on oltava täsmällisesti kirjattuna myyjän ja ostajan oikeushenkilöllisyys, roolit ja vastuut. Tämä ei ole pelkästään muodollisuus, vaan varmistaa, että molemmat osapuolet tietävät, mikä heidän roolinsa on kaupanteon aikana ja sen jälkeen. Jos esimerkiksi kaupan kohteena on yrityksen liiketoiminta, on tärkeää määritellä, kenen vastuulla on yrityksen velat, sopimukset ja muut sitoumukset.</a:t>
            </a:r>
          </a:p>
          <a:p>
            <a:pPr>
              <a:buNone/>
            </a:pPr>
            <a:r>
              <a:rPr lang="fi-FI" dirty="0"/>
              <a:t>Erityisesti on tärkeää ottaa huomioon myös mahdolliset takaajat ja velalliset. Jos yrityksellä on lainoja tai muita velvoitteita, jotka vaativat velkojien hyväksynnän ennen siirtoa, tämä on dokumentoitava huolellisesti kauppakirjassa. Näin molemmat osapuolet ymmärtävät, mitä tapahtuu, jos lainoja on, ja miten ne hoidetaan kaupan yhteydessä.</a:t>
            </a:r>
          </a:p>
          <a:p>
            <a:r>
              <a:rPr lang="fi-FI" b="1" dirty="0"/>
              <a:t>Käytännön vinkki:</a:t>
            </a:r>
            <a:r>
              <a:rPr lang="fi-FI" dirty="0"/>
              <a:t> Varmista, että kaikki osapuolet on nimetty oikein ja että heidän valtuutuksensa allekirjoittamiseen on tarkistettu. Vaikka tämä saattaa kuulostaa </a:t>
            </a:r>
            <a:r>
              <a:rPr lang="fi-FI" dirty="0" err="1"/>
              <a:t>itsestäänselvältä</a:t>
            </a:r>
            <a:r>
              <a:rPr lang="fi-FI" dirty="0"/>
              <a:t>, on tärkeää, ettei jää epäselvyyksiä siitä, kuka on oikeutettu allekirjoittamaan kauppakirjan. Jos valtuutukset jäävät tarkistamatta, se voi johtaa ongelmiin myöhemmin, erityisesti silloin, jos yksi osapuoli ei olekaan oikeutettu sitoutumaan kauppaan."</a:t>
            </a:r>
          </a:p>
          <a:p>
            <a:r>
              <a:rPr lang="fi-FI" dirty="0"/>
              <a:t> </a:t>
            </a:r>
          </a:p>
          <a:p>
            <a:r>
              <a:rPr lang="fi-FI" dirty="0"/>
              <a:t>Vaihto</a:t>
            </a:r>
          </a:p>
          <a:p>
            <a:endParaRPr lang="fi-FI" dirty="0"/>
          </a:p>
          <a:p>
            <a:pPr>
              <a:buNone/>
            </a:pPr>
            <a:r>
              <a:rPr lang="fi-FI" dirty="0"/>
              <a:t>Seuraavaksi on keskeistä, että kaupan kohde on määritelty tarkasti. Tämä koskee niin liiketoimintakauppoja kuin osakekauppoja. Liiketoimintakaupassa on kuvattava kaikki kaupan kohteena olevat varat ja velat. Tämä voi sisältää esimerkiksi yrityksen koneet, laitteet, varastot, asiakassopimukset, immateriaalioikeudet, kuten patentit, tavaramerkit ja tekijänoikeudet, sekä mahdollisesti myös henkilöstön siirtymisen. On olennaista, että kaikki nämä kohteet on yksilöity tarkasti, jotta ei jää epäselvyyksiä siitä, mitä ostaja on saamassa ja mitä myyjä on luovuttamassa.</a:t>
            </a:r>
          </a:p>
          <a:p>
            <a:pPr>
              <a:buNone/>
            </a:pPr>
            <a:r>
              <a:rPr lang="fi-FI" dirty="0"/>
              <a:t>Jos kyseessä on osakekauppa, tilanne on hieman erilainen. Ostaja ei osta pelkästään tiettyjä omaisuuseriä, vaan koko yrityksen osakkeet. Tällöin ostaja saa mukaansa yrityksen koko liiketoiminnan, velat, vastuulliset sopimukset ja mahdolliset oikeudelliset sitoumukset. Tämä tekee </a:t>
            </a:r>
            <a:r>
              <a:rPr lang="fi-FI" dirty="0" err="1"/>
              <a:t>due</a:t>
            </a:r>
            <a:r>
              <a:rPr lang="fi-FI" dirty="0"/>
              <a:t> </a:t>
            </a:r>
            <a:r>
              <a:rPr lang="fi-FI" dirty="0" err="1"/>
              <a:t>diligence</a:t>
            </a:r>
            <a:r>
              <a:rPr lang="fi-FI" dirty="0"/>
              <a:t> -prosessista erityisen tärkeän. Ostajan on tutkittava yritys huolellisesti ennen kauppaa, jotta hän ymmärtää tarkasti, mitä vastuuta hän ottaa itselleen. Tämä on erityisen tärkeää, jos yrityksellä on lainoja, tulevia velvoitteita tai mahdollisesti jopa oikeudellisia riskejä.</a:t>
            </a:r>
          </a:p>
          <a:p>
            <a:r>
              <a:rPr lang="fi-FI" dirty="0"/>
              <a:t>Kaupan kohteen määrittely ei kuitenkaan pääty vain siihen, mitä on mukana kaupanteossa. On myös tärkeää liittää asiakirjat, jotka selventävät kaupan kohteen yksityiskohdat. Liitteet ja luettelot, kuten kalustoluettelo, sopimusrekisteri ja mahdolliset lisenssi- tai immateriaalioikeussopimukset, antavat tarkempaa tietoa siitä, mitä kauppaan kuuluu. Nämä asiakirjat ovat tärkeitä, sillä ne voivat estää tulevia riitoja ja epäselvyyksiä kaupanteon jälkeen. Jos kauppakirjain ja liitteiden avulla määritellään selkeästi, mitä on myyty ja millä ehdoilla, osapuolet voivat vähemmän huolehtia väärinkäsityksistä tai virheistä, jotka voivat aiheuttaa ongelmia myöhemmin</a:t>
            </a:r>
          </a:p>
          <a:p>
            <a:endParaRPr lang="fi-FI" dirty="0"/>
          </a:p>
        </p:txBody>
      </p:sp>
      <p:sp>
        <p:nvSpPr>
          <p:cNvPr id="4" name="Dian numeron paikkamerkki 3"/>
          <p:cNvSpPr>
            <a:spLocks noGrp="1"/>
          </p:cNvSpPr>
          <p:nvPr>
            <p:ph type="sldNum" sz="quarter" idx="5"/>
          </p:nvPr>
        </p:nvSpPr>
        <p:spPr/>
        <p:txBody>
          <a:bodyPr/>
          <a:lstStyle/>
          <a:p>
            <a:fld id="{8E6A578A-959E-FF49-A87A-F085360A74F9}" type="slidenum">
              <a:rPr lang="fi-FI" smtClean="0"/>
              <a:t>7</a:t>
            </a:fld>
            <a:endParaRPr lang="fi-FI"/>
          </a:p>
        </p:txBody>
      </p:sp>
    </p:spTree>
    <p:extLst>
      <p:ext uri="{BB962C8B-B14F-4D97-AF65-F5344CB8AC3E}">
        <p14:creationId xmlns:p14="http://schemas.microsoft.com/office/powerpoint/2010/main" val="349749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r>
              <a:rPr lang="fi-FI" dirty="0"/>
              <a:t>No sitten tietysti yksi yrityskaupan keskeisimmistä osista – kauppahinta, maksuehdot ja mahdolliset lisäsuoritukset. Kauppahinta on luonnollisesti yksi kaupan tärkeimmistä yksityiskohdista, ja sen määrittelyssä on olennaista päättää, onko kyseessä kiinteä hinta vai suoritusperusteinen maksu. Kiinteä hinta on yksinkertaisempi, mutta suoritusperusteinen hinta, kuten tulokseen sidottu lisäkauppahinta eli </a:t>
            </a:r>
            <a:r>
              <a:rPr lang="fi-FI" i="1" dirty="0" err="1"/>
              <a:t>earn</a:t>
            </a:r>
            <a:r>
              <a:rPr lang="fi-FI" i="1" dirty="0"/>
              <a:t>-out</a:t>
            </a:r>
            <a:r>
              <a:rPr lang="fi-FI" dirty="0"/>
              <a:t>, voi olla houkutteleva vaihtoehto, erityisesti silloin, kun ostaja haluaa varmistaa, että yritys tuottaa halutun tuloksen kaupanteon jälkeen.</a:t>
            </a:r>
          </a:p>
          <a:p>
            <a:pPr>
              <a:buNone/>
            </a:pPr>
            <a:r>
              <a:rPr lang="fi-FI" b="1" dirty="0"/>
              <a:t>Maksuehdot</a:t>
            </a:r>
            <a:r>
              <a:rPr lang="fi-FI" dirty="0"/>
              <a:t> ovat myös oleellinen osa kauppahintaa. Onko kauppahinta maksettava kertamaksuna, vai onko osapuolet sopineet osamaksuista? Entäpä, onko käytössä tulosperusteisia eräpäiviä, joissa maksut määräytyvät yrityksen tulevien suoritusten mukaan? Tämä on erityisen tärkeää, jos ostaja ja myyjä haluavat jakaa riskiä ja hyötyä tulevasta liiketoiminnan kehityksestä. Tällöin on myös tärkeää määritellä, kuinka ja milloin nämä maksut suoritetaan.</a:t>
            </a:r>
          </a:p>
          <a:p>
            <a:pPr>
              <a:buNone/>
            </a:pPr>
            <a:r>
              <a:rPr lang="fi-FI" dirty="0"/>
              <a:t>Yksi asia, joka usein nousee esiin kauppakirjoissa, on </a:t>
            </a:r>
            <a:r>
              <a:rPr lang="fi-FI" b="1" dirty="0" err="1"/>
              <a:t>escrow</a:t>
            </a:r>
            <a:r>
              <a:rPr lang="fi-FI" b="1" dirty="0"/>
              <a:t>-tilin</a:t>
            </a:r>
            <a:r>
              <a:rPr lang="fi-FI" dirty="0"/>
              <a:t> käyttö maksujen turvaamiseksi. </a:t>
            </a:r>
            <a:r>
              <a:rPr lang="fi-FI" dirty="0" err="1"/>
              <a:t>Escrow</a:t>
            </a:r>
            <a:r>
              <a:rPr lang="fi-FI" dirty="0"/>
              <a:t>-tili voi olla erittäin hyödyllinen, sillä se varmistaa, että maksut suoritetaan sovitusti, ja se voi antaa osapuolille lisää turvallisuutta kaupanteon aikana. Tällöin maksut pidetään erillään ja maksetaan osapuolille vasta, kun kaikki ehdot on täytetty.</a:t>
            </a:r>
          </a:p>
          <a:p>
            <a:pPr>
              <a:buNone/>
            </a:pPr>
            <a:r>
              <a:rPr lang="fi-FI" b="1" dirty="0"/>
              <a:t>Lisäsuoritukset</a:t>
            </a:r>
            <a:r>
              <a:rPr lang="fi-FI" dirty="0"/>
              <a:t> voivat tulla kyseeseen silloin, jos yritys saavuttaa tiettyjä tulostavoitteita tai muita sovittuja kriteerejä kaupanteon jälkeen. Esimerkiksi, jos yritys saavuttaa tietyn liikevaihdon tai voiton määrän tietyn ajan sisällä kaupan jälkeen, myyjä voi saada lisäkorvauksia. Tämä voi olla erityisesti myyjälle houkutteleva tapa varmistaa, että yritys kehittyy hyvin, mutta ostajalle se tuo myös lisäriskiä.</a:t>
            </a:r>
          </a:p>
          <a:p>
            <a:r>
              <a:rPr lang="fi-FI" b="1" dirty="0"/>
              <a:t>Käytännön vinkki:</a:t>
            </a:r>
            <a:r>
              <a:rPr lang="fi-FI" dirty="0"/>
              <a:t> Määrittele lisäkauppahinnan ehdot tarkasti. Tämä on erittäin tärkeää, jotta vältytään erimielisyyksiltä myöhemmin. On tärkeää määritellä, mitkä kriteerit täyttyvät lisäkorvauksien maksamiselle ja miten niitä lasketaan. Jos tätä ei tehdä riittävän selvästi, erimielisyydet voivat johtaa riitoihin, jotka vievät aikaa ja rahaa molemmilta osapuolilta."</a:t>
            </a:r>
          </a:p>
          <a:p>
            <a:endParaRPr lang="fi-FI" dirty="0"/>
          </a:p>
          <a:p>
            <a:r>
              <a:rPr lang="fi-FI" dirty="0"/>
              <a:t>Vaihto</a:t>
            </a:r>
          </a:p>
          <a:p>
            <a:endParaRPr lang="fi-FI" dirty="0"/>
          </a:p>
          <a:p>
            <a:pPr>
              <a:buNone/>
            </a:pPr>
            <a:r>
              <a:rPr lang="fi-FI" dirty="0"/>
              <a:t>Siirrytään seuraavaksi maksujärjestelyihin ja vakuuksiin, jotka ovat keskeisiä elementtejä yrityskaupan sujuvuuden varmistamisessa. On tärkeää miettiä, millaisia vakuuksia tai maksujärjestelyitä tarvitaan osapuolten turvaksi, erityisesti silloin, jos kaupanteon jälkeen syntyy riski maksuhäiriöistä.</a:t>
            </a:r>
          </a:p>
          <a:p>
            <a:pPr>
              <a:buNone/>
            </a:pPr>
            <a:r>
              <a:rPr lang="fi-FI" b="1" dirty="0"/>
              <a:t>Panttaukset ja vakuudet</a:t>
            </a:r>
            <a:r>
              <a:rPr lang="fi-FI" dirty="0"/>
              <a:t> voivat olla ratkaisevia myyjän suojaksi. Jos kauppahinta maksetaan osamaksuina tai tulosperusteisesti, myyjä saattaa haluta varmistaa, että saa maksut, vaikka ostaja ei suoriudu velvoitteistaan. Tällöin voidaan sopia esimerkiksi panttauksista tai vakuuksista, jotka turvaavat myyjän oikeuden saada maksu, vaikka ostajalla ilmeneekin taloudellisia vaikeuksia kaupan jälkeen. Tällöin on tärkeää, että kauppakirjassa on täsmällisesti määritelty, minkälaisia vakuuksia tai pantteja voidaan ottaa ja millä ehdoilla.</a:t>
            </a:r>
          </a:p>
          <a:p>
            <a:r>
              <a:rPr lang="fi-FI" b="1" dirty="0" err="1"/>
              <a:t>E</a:t>
            </a:r>
            <a:r>
              <a:rPr lang="fi-FI" dirty="0" err="1"/>
              <a:t>scrow</a:t>
            </a:r>
            <a:r>
              <a:rPr lang="fi-FI" dirty="0"/>
              <a:t>-tili jota voidaan käyttää </a:t>
            </a:r>
            <a:r>
              <a:rPr lang="fi-FI" dirty="0" err="1"/>
              <a:t>ear</a:t>
            </a:r>
            <a:r>
              <a:rPr lang="fi-FI" dirty="0"/>
              <a:t>-outeissa voi toimia </a:t>
            </a:r>
            <a:r>
              <a:rPr lang="fi-FI" dirty="0" err="1"/>
              <a:t>myöseräänlaisena</a:t>
            </a:r>
            <a:r>
              <a:rPr lang="fi-FI" dirty="0"/>
              <a:t> turvamekanismina, joka takaa, että maksut pidetään erillään osapuolten hallusta ja maksetaan vasta, kun kaikki ehdot on täytetty. Tämä voi olla erityisen tärkeää silloin, jos ostaja haluaa varmistaa, että myyjä ei saa lisämaksuja, ellei yritys saavuta sovittuja tulostavoitteita. Toisaalta myyjä voi myös kokea </a:t>
            </a:r>
            <a:r>
              <a:rPr lang="fi-FI" dirty="0" err="1"/>
              <a:t>escrow</a:t>
            </a:r>
            <a:r>
              <a:rPr lang="fi-FI" dirty="0"/>
              <a:t>-tilin luotettavaksi, sillä se varmistaa, että raha on valmiina maksamista varten, kun kaikki ehdot on täytetty."</a:t>
            </a:r>
          </a:p>
          <a:p>
            <a:endParaRPr lang="fi-FI" dirty="0"/>
          </a:p>
          <a:p>
            <a:endParaRPr lang="fi-FI" dirty="0"/>
          </a:p>
        </p:txBody>
      </p:sp>
      <p:sp>
        <p:nvSpPr>
          <p:cNvPr id="4" name="Dian numeron paikkamerkki 3"/>
          <p:cNvSpPr>
            <a:spLocks noGrp="1"/>
          </p:cNvSpPr>
          <p:nvPr>
            <p:ph type="sldNum" sz="quarter" idx="5"/>
          </p:nvPr>
        </p:nvSpPr>
        <p:spPr/>
        <p:txBody>
          <a:bodyPr/>
          <a:lstStyle/>
          <a:p>
            <a:fld id="{8E6A578A-959E-FF49-A87A-F085360A74F9}" type="slidenum">
              <a:rPr lang="fi-FI" smtClean="0"/>
              <a:t>8</a:t>
            </a:fld>
            <a:endParaRPr lang="fi-FI"/>
          </a:p>
        </p:txBody>
      </p:sp>
    </p:spTree>
    <p:extLst>
      <p:ext uri="{BB962C8B-B14F-4D97-AF65-F5344CB8AC3E}">
        <p14:creationId xmlns:p14="http://schemas.microsoft.com/office/powerpoint/2010/main" val="62526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r>
              <a:rPr lang="fi-FI" dirty="0"/>
              <a:t>"Seuraavaksi käsittelemme kauppakirjan erityisehtoja, jotka voivat vaikuttaa kaupan onnistumiseen ja osapuolten oikeuksiin myös kaupanteon jälkeen. Erityisehdot ovat sellaisia sopimuksen kohtia, jotka eivät ole kaikille kaupoille yleisiä, mutta voivat olla hyvin tärkeitä tietyissä tilanteissa.</a:t>
            </a:r>
          </a:p>
          <a:p>
            <a:pPr>
              <a:buNone/>
            </a:pPr>
            <a:r>
              <a:rPr lang="fi-FI" b="1" dirty="0"/>
              <a:t>Kilpailukieltosopimus</a:t>
            </a:r>
            <a:r>
              <a:rPr lang="fi-FI" dirty="0"/>
              <a:t> on yksi tällainen ehto, joka voi tulla kyseeseen erityisesti, jos myyjä on itse ollut yrityksen avainhenkilö. Kilpailukieltosopimus estää myyjää kilpailemasta ostajan kanssa tietyllä maantieteellisellä alueella ja sovitulla ajanjaksolla. On tärkeää määritellä kilpailukiellon kesto ja maantieteellinen alue täsmällisesti. Samalla on huolehdittava siitä, että ehdot ei ole liian rajoittavia, sillä kohtuullisuus on avainasemassa. Jos kilpailukielto on liian laaja tai kestää liian pitkään, se saattaa olla lainvastainen ja mitätön. Kauppakirjassa on siis syytä kirjata tarkasti, minkälaista kilpailukieltoa sovelletaan ja miksi se on tarpeen osapuolten suojaamiseksi.</a:t>
            </a:r>
          </a:p>
          <a:p>
            <a:r>
              <a:rPr lang="fi-FI" dirty="0"/>
              <a:t>Toinen erityisehto, joka on tärkeä erityisesti liiketoimintakaupassa, on </a:t>
            </a:r>
            <a:r>
              <a:rPr lang="fi-FI" b="1" dirty="0"/>
              <a:t>henkilöstön siirtyminen</a:t>
            </a:r>
            <a:r>
              <a:rPr lang="fi-FI" dirty="0"/>
              <a:t>. Liiketoimintakaupassa henkilöstö siirtyy ostajalle yleensä samalla kuin liiketoiminta, ja tässä vaiheessa on tärkeää huomioida työsopimuslain liikkeenluovutussäännökset. Tämä tarkoittaa sitä, että työntekijöiden työsuhteet siirtyvät ostajalle entisin ehdoin, eli ostaja tulee vastuulliseksi työntekijöiden työsuhteista ja velvoitteista. Työntekijöiden siirtyminen tulee huomioida kauppakirjassa, ja molempien osapuolten on ymmärrettävä, että työntekijöiden oikeudet on suojattava lain mukaan, eikä niitä voida muuttaa yksipuolisesti ilman laillista perustetta."</a:t>
            </a:r>
          </a:p>
          <a:p>
            <a:endParaRPr lang="fi-FI" dirty="0"/>
          </a:p>
          <a:p>
            <a:r>
              <a:rPr lang="fi-FI" dirty="0"/>
              <a:t>Vaihto</a:t>
            </a:r>
          </a:p>
          <a:p>
            <a:endParaRPr lang="fi-FI" dirty="0"/>
          </a:p>
          <a:p>
            <a:pPr>
              <a:buNone/>
            </a:pPr>
            <a:r>
              <a:rPr lang="fi-FI" dirty="0"/>
              <a:t>Vastuukysymykset ovat keskeinen osa yrityskauppaa, sillä ne määrittävät, miten osapuolet jakavat riskit ja velvoitteet kaupanteon jälkeen.</a:t>
            </a:r>
          </a:p>
          <a:p>
            <a:pPr>
              <a:buNone/>
            </a:pPr>
            <a:r>
              <a:rPr lang="fi-FI" b="1" dirty="0"/>
              <a:t>Myyjän tiedonantovelvollisuus</a:t>
            </a:r>
            <a:r>
              <a:rPr lang="fi-FI" dirty="0"/>
              <a:t> tarkoittaa, että myyjän on annettava ostajalle kaikki olennaiset tiedot yrityksestä ja sen riskeistä. Tämä tarkoittaa, että myyjän on oltava rehellinen ja avoin yrityksen taloudellisesta tilanteesta, sopimuksista, velvoitteista ja mahdollisista oikeudellisista riskeistä. Mikäli myyjä jättää kertomatta olennaisia tietoja, hän voi joutua vastuuseen mahdollisista ongelmista, joita ne aiheuttavat kaupanteon jälkeen. On siis tärkeää, että myyjä dokumentoi ja varmistaa, että ostaja saa kaikki tarvittavat tiedot ennen kauppaa.</a:t>
            </a:r>
          </a:p>
          <a:p>
            <a:r>
              <a:rPr lang="fi-FI" b="1" dirty="0"/>
              <a:t>Ostajan selonottovelvollisuus</a:t>
            </a:r>
            <a:r>
              <a:rPr lang="fi-FI" dirty="0"/>
              <a:t> puolestaan tarkoittaa, että ostajalla on velvollisuus tarkistaa yrityksen taloudellinen tila ja mahdolliset riskit ennen kaupantekoa. Tämä kuuluu osaksi </a:t>
            </a:r>
            <a:r>
              <a:rPr lang="fi-FI" dirty="0" err="1"/>
              <a:t>due</a:t>
            </a:r>
            <a:r>
              <a:rPr lang="fi-FI" dirty="0"/>
              <a:t> </a:t>
            </a:r>
            <a:r>
              <a:rPr lang="fi-FI" dirty="0" err="1"/>
              <a:t>diligence</a:t>
            </a:r>
            <a:r>
              <a:rPr lang="fi-FI" dirty="0"/>
              <a:t> -prosessia, jossa ostaja käy läpi yrityksen talouden, sopimukset ja velvoitteet. Ostajan on varmistettava, että hän ymmärtää täysin yrityksen tilanteen ja sen mahdolliset riskit, jotta ei tule yllätyksiä kaupanteon jälkeen. Jos ostaja ei huolellisesti tarkista näitä tietoja, hän voi menettää oikeutensa vaatia korvauksia tai purkaa kauppaa myöhemmin.”</a:t>
            </a:r>
          </a:p>
          <a:p>
            <a:endParaRPr lang="fi-FI" dirty="0"/>
          </a:p>
          <a:p>
            <a:r>
              <a:rPr lang="fi-FI" dirty="0"/>
              <a:t>Vaihto</a:t>
            </a:r>
          </a:p>
          <a:p>
            <a:endParaRPr lang="fi-FI" dirty="0"/>
          </a:p>
          <a:p>
            <a:pPr>
              <a:buNone/>
            </a:pPr>
            <a:r>
              <a:rPr lang="fi-FI" dirty="0"/>
              <a:t>Verotukselliset ja juridiset näkökohdat ovat yksi tärkeimmistä osista yrityskaupassa, sillä ne voivat vaikuttaa merkittävästi kaupan kokonaistilanteeseen ja osapuolten taloudellisiin seuraamuksiin. Erityisesti </a:t>
            </a:r>
            <a:r>
              <a:rPr lang="fi-FI" b="1" dirty="0"/>
              <a:t>kauppatavan valinta</a:t>
            </a:r>
            <a:r>
              <a:rPr lang="fi-FI" dirty="0"/>
              <a:t> vaikuttaa siihen, miten kauppaa verotetaan, ja on tärkeää ymmärtää näiden erojen vaikutukset.</a:t>
            </a:r>
          </a:p>
          <a:p>
            <a:pPr>
              <a:buNone/>
            </a:pPr>
            <a:r>
              <a:rPr lang="fi-FI" b="1" dirty="0"/>
              <a:t>Osakekauppa ja liiketoimintakauppa eroavat verotuksen osalta merkittävästi.</a:t>
            </a:r>
            <a:r>
              <a:rPr lang="fi-FI" dirty="0"/>
              <a:t> Osakekaupassa ostaja ei voi vähentää kauppahintaa verotuksessa, koska hän ei osta yrityksen varoja, vaan itse osakkeet, jolloin verotukselliset vaikutukset keskittyvät vain osakkeiden siirtoon. Tämä tarkoittaa sitä, että ostaja ei voi hyödyntää esimerkiksi verotuksessa tapahtuvia arvonalentumisia osakkeiden osalta. Sen sijaan </a:t>
            </a:r>
            <a:r>
              <a:rPr lang="fi-FI" b="1" dirty="0"/>
              <a:t>liiketoimintakaupassa</a:t>
            </a:r>
            <a:r>
              <a:rPr lang="fi-FI" dirty="0"/>
              <a:t> ostaja voi usein vähentää kauppahinnan verotuksessa, koska hän ostaa yrityksen varat, kuten koneet, laitteet, inventaarion ja mahdollisesti immateriaalioikeudet. Tämä voi tarjota ostajalle merkittäviä verohyötyjä ja mahdollisuuden käyttää hankintahintaa hyödyksi verotuksessa esimerkiksi poistoina.</a:t>
            </a:r>
          </a:p>
          <a:p>
            <a:r>
              <a:rPr lang="fi-FI" dirty="0"/>
              <a:t>Verotukselliset seikat voivat vaikuttaa myös siihen, kuinka kauppa suunnitellaan ja miten osapuolet voivat jakaa riskejä ja hyötyjä. Tässä on tärkeää tehdä verotuksellinen arvio kaupan eri vaihtoehdoista, sillä se voi vaikuttaa kaupan kannattavuuteen ja siihen, mitä osapuolet voivat odottaa jälkikäteen."</a:t>
            </a:r>
          </a:p>
          <a:p>
            <a:endParaRPr lang="fi-FI" dirty="0"/>
          </a:p>
          <a:p>
            <a:endParaRPr lang="fi-FI" dirty="0"/>
          </a:p>
        </p:txBody>
      </p:sp>
      <p:sp>
        <p:nvSpPr>
          <p:cNvPr id="4" name="Dian numeron paikkamerkki 3"/>
          <p:cNvSpPr>
            <a:spLocks noGrp="1"/>
          </p:cNvSpPr>
          <p:nvPr>
            <p:ph type="sldNum" sz="quarter" idx="5"/>
          </p:nvPr>
        </p:nvSpPr>
        <p:spPr/>
        <p:txBody>
          <a:bodyPr/>
          <a:lstStyle/>
          <a:p>
            <a:fld id="{8E6A578A-959E-FF49-A87A-F085360A74F9}" type="slidenum">
              <a:rPr lang="fi-FI" smtClean="0"/>
              <a:t>9</a:t>
            </a:fld>
            <a:endParaRPr lang="fi-FI"/>
          </a:p>
        </p:txBody>
      </p:sp>
    </p:spTree>
    <p:extLst>
      <p:ext uri="{BB962C8B-B14F-4D97-AF65-F5344CB8AC3E}">
        <p14:creationId xmlns:p14="http://schemas.microsoft.com/office/powerpoint/2010/main" val="274614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buNone/>
            </a:pPr>
            <a:r>
              <a:rPr lang="fi-FI" dirty="0"/>
              <a:t>Sopimusrikkomukset voivat aiheuttaa merkittäviä ongelmia kaupan osapuolille, joten on tärkeää määritellä selkeästi, mitä tapahtuu, jos sopimusta rikotaan. Näin molemmat osapuolet tietävät, mihin he voivat vedota, jos kauppasopimuksen ehtoja ei täytetä.</a:t>
            </a:r>
          </a:p>
          <a:p>
            <a:pPr>
              <a:buNone/>
            </a:pPr>
            <a:r>
              <a:rPr lang="fi-FI" b="1" dirty="0"/>
              <a:t>Vahingonkorvausvelvollisuus</a:t>
            </a:r>
            <a:r>
              <a:rPr lang="fi-FI" dirty="0"/>
              <a:t> on keskeinen seikka sopimusrikkomuksissa. Jos toinen osapuoli rikkoo sopimusvelvoitteitaan, hän saattaa olla vastuussa vahingonkorvauksista. On tärkeää sopia etukäteen, kuka on vastuussa mahdollisista vahingoista ja kuinka korvaukset määritellään. Esimerkiksi, jos kaupan ehtoja rikotaan ja toinen osapuoli kärsii taloudellista vahinkoa, rikkonut osapuoli voi joutua korvaamaan tämän vahingon. Sopimuksessa voidaan myös tarkemmin määritellä, minkälaisista vahingoista vastataan – onko kyseessä suorat vai epäsuorat vahingot, ja kuinka ne lasketaan.</a:t>
            </a:r>
          </a:p>
          <a:p>
            <a:r>
              <a:rPr lang="fi-FI" b="1" dirty="0"/>
              <a:t>Sopimussakko</a:t>
            </a:r>
            <a:r>
              <a:rPr lang="fi-FI" dirty="0"/>
              <a:t> on toinen keino, joka voi auttaa ennaltaehkäisemään ja ratkaisemaan mahdollisia riitoja. Sopimussakko on etukäteen sovittu summa, joka maksetaan, jos osapuoli rikkoo sopimuksen ehtoja. Tämä voi olla hyödyllinen erityisesti silloin, kun on vaikea määritellä tarkasti, kuinka suuri vahinko rikkomuksesta syntyy. Sopimussakko tarjoaa selkeän ja yksinkertaisen ratkaisun, joka voi helpottaa riitojen ratkaisua ja toimia ennakoivana varoituksena osapuolille. On kuitenkin tärkeää, että sopimussakko on kohtuullinen ja vastaa rikkomuksen vakavuutta, sillä liian suuri sakko voi olla mitätön, jos se on lainvastainen."</a:t>
            </a:r>
          </a:p>
          <a:p>
            <a:endParaRPr lang="fi-FI" dirty="0"/>
          </a:p>
          <a:p>
            <a:r>
              <a:rPr lang="fi-FI" dirty="0"/>
              <a:t>Vaihto</a:t>
            </a:r>
          </a:p>
          <a:p>
            <a:endParaRPr lang="fi-FI" dirty="0"/>
          </a:p>
          <a:p>
            <a:pPr>
              <a:buNone/>
            </a:pPr>
            <a:r>
              <a:rPr lang="fi-FI" dirty="0"/>
              <a:t>Erimielisyyksien ratkaiseminen on olennainen osa kauppakirjaa, sillä se määrittää, miten riidat käsitellään kaupan jälkeen. On tärkeää sopia etukäteen, millä tavalla erimielisyyksiä ratkaistaan – tavallisimpia vaihtoehtoja ovat sovittelu, välimiesmenettely tai oikeudenkäynti. Sovittelu on joustava ja nopea, välimiesmenettely tarjoaa juridista sitovuutta ja on usein nopeampi kuin oikeudenkäynti. Kauppakirjassa tulee myös määritellä riidan ratkaisemisen foorumi ja käytännön toimenpiteet, kuten paikka ja mahdolliset aikarajat, jotta prosessi on selkeä ja tehokas molemmille osapuolille.</a:t>
            </a:r>
          </a:p>
        </p:txBody>
      </p:sp>
      <p:sp>
        <p:nvSpPr>
          <p:cNvPr id="4" name="Dian numeron paikkamerkki 3"/>
          <p:cNvSpPr>
            <a:spLocks noGrp="1"/>
          </p:cNvSpPr>
          <p:nvPr>
            <p:ph type="sldNum" sz="quarter" idx="5"/>
          </p:nvPr>
        </p:nvSpPr>
        <p:spPr/>
        <p:txBody>
          <a:bodyPr/>
          <a:lstStyle/>
          <a:p>
            <a:fld id="{8E6A578A-959E-FF49-A87A-F085360A74F9}" type="slidenum">
              <a:rPr lang="fi-FI" smtClean="0"/>
              <a:t>10</a:t>
            </a:fld>
            <a:endParaRPr lang="fi-FI"/>
          </a:p>
        </p:txBody>
      </p:sp>
    </p:spTree>
    <p:extLst>
      <p:ext uri="{BB962C8B-B14F-4D97-AF65-F5344CB8AC3E}">
        <p14:creationId xmlns:p14="http://schemas.microsoft.com/office/powerpoint/2010/main" val="291172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D2899-07A1-312C-CD45-112C87FD5B6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6EBDDF11-A39F-AA50-E2B2-EA129511CEEC}"/>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2286F445-4B70-657F-17BA-D6AA4984C7C6}"/>
              </a:ext>
            </a:extLst>
          </p:cNvPr>
          <p:cNvSpPr>
            <a:spLocks noGrp="1"/>
          </p:cNvSpPr>
          <p:nvPr>
            <p:ph type="body" idx="1"/>
          </p:nvPr>
        </p:nvSpPr>
        <p:spPr/>
        <p:txBody>
          <a:bodyPr/>
          <a:lstStyle/>
          <a:p>
            <a:pPr>
              <a:buNone/>
            </a:pPr>
            <a:r>
              <a:rPr lang="fi-FI" dirty="0"/>
              <a:t>Nyt, kun olemme käyneet läpi kauppakirjan keskeiset osa-alueet, on hyvä vielä katsoa kokonaisuus yhdessä.</a:t>
            </a:r>
          </a:p>
          <a:p>
            <a:pPr>
              <a:buNone/>
            </a:pPr>
            <a:r>
              <a:rPr lang="fi-FI" dirty="0"/>
              <a:t>Sopimuksessa pitää määritellä tarkasti </a:t>
            </a:r>
            <a:r>
              <a:rPr lang="fi-FI" b="1" dirty="0"/>
              <a:t>osapuolet, kaupan kohde, kauppahinta ja maksuehdot</a:t>
            </a:r>
            <a:r>
              <a:rPr lang="fi-FI" dirty="0"/>
              <a:t>, sekä </a:t>
            </a:r>
            <a:r>
              <a:rPr lang="fi-FI" b="1" dirty="0"/>
              <a:t>maksujärjestelyt ja mahdolliset vakuudet</a:t>
            </a:r>
            <a:r>
              <a:rPr lang="fi-FI" dirty="0"/>
              <a:t>. Myös </a:t>
            </a:r>
            <a:r>
              <a:rPr lang="fi-FI" b="1" dirty="0"/>
              <a:t>erityisehdot, vastuukysymykset ja juridiset näkökohdat</a:t>
            </a:r>
            <a:r>
              <a:rPr lang="fi-FI" dirty="0"/>
              <a:t> ovat tärkeitä osia, joilla varmistetaan, että molemmat osapuolet ovat suojattuja.</a:t>
            </a:r>
          </a:p>
          <a:p>
            <a:pPr>
              <a:buNone/>
            </a:pPr>
            <a:r>
              <a:rPr lang="fi-FI" dirty="0"/>
              <a:t>Muutama kohta, jota emme aiemmin käsitelleet laajemmin mutta mitkä sopimuksessa pitää olla</a:t>
            </a:r>
          </a:p>
          <a:p>
            <a:pPr>
              <a:buFont typeface="Arial" panose="020B0604020202020204" pitchFamily="34" charset="0"/>
              <a:buChar char="•"/>
            </a:pPr>
            <a:r>
              <a:rPr lang="fi-FI" b="1" dirty="0"/>
              <a:t>Omistus- ja hallintaoikeuden siirtyminen</a:t>
            </a:r>
            <a:r>
              <a:rPr lang="fi-FI" dirty="0"/>
              <a:t> – omistusoikeus siirtyy, kun kauppa on tehty, mutta hallintaoikeuden siirtymisestä voidaan sopia erikseen. Kaupanteko päivä</a:t>
            </a:r>
          </a:p>
          <a:p>
            <a:pPr>
              <a:buFont typeface="Arial" panose="020B0604020202020204" pitchFamily="34" charset="0"/>
              <a:buChar char="•"/>
            </a:pPr>
            <a:r>
              <a:rPr lang="fi-FI" b="1" dirty="0"/>
              <a:t>Siirtymäkausi</a:t>
            </a:r>
            <a:r>
              <a:rPr lang="fi-FI" dirty="0"/>
              <a:t> – määritellään, jääkö myyjä tukemaan uutta omistajaa ja kuinka pitkään. </a:t>
            </a:r>
          </a:p>
          <a:p>
            <a:pPr>
              <a:buFont typeface="Arial" panose="020B0604020202020204" pitchFamily="34" charset="0"/>
              <a:buChar char="•"/>
            </a:pPr>
            <a:r>
              <a:rPr lang="fi-FI" b="1" dirty="0"/>
              <a:t>Sopimuskappaleet</a:t>
            </a:r>
            <a:r>
              <a:rPr lang="fi-FI" dirty="0"/>
              <a:t> – kuinka monta kappaletta sopimusta on tehty ja kenelle ne toimitetaan.</a:t>
            </a:r>
          </a:p>
          <a:p>
            <a:pPr>
              <a:buFont typeface="Arial" panose="020B0604020202020204" pitchFamily="34" charset="0"/>
              <a:buChar char="•"/>
            </a:pPr>
            <a:r>
              <a:rPr lang="fi-FI" b="1" dirty="0"/>
              <a:t>Allekirjoitukset</a:t>
            </a:r>
            <a:r>
              <a:rPr lang="fi-FI" dirty="0"/>
              <a:t> – vasta allekirjoituksilla sopimus astuu voimaan.</a:t>
            </a:r>
          </a:p>
          <a:p>
            <a:r>
              <a:rPr lang="fi-FI" dirty="0"/>
              <a:t>Lopuksi mukaan liitetään kaikki tarvittavat asiakirjat, kuten taloustiedot ja sopimusluettelot. Näin varmistetaan, että kauppa on selkeä ja turvattu kaikille osapuolille."</a:t>
            </a:r>
          </a:p>
          <a:p>
            <a:endParaRPr lang="fi-FI" dirty="0"/>
          </a:p>
        </p:txBody>
      </p:sp>
      <p:sp>
        <p:nvSpPr>
          <p:cNvPr id="4" name="Dian numeron paikkamerkki 3">
            <a:extLst>
              <a:ext uri="{FF2B5EF4-FFF2-40B4-BE49-F238E27FC236}">
                <a16:creationId xmlns:a16="http://schemas.microsoft.com/office/drawing/2014/main" id="{721A931D-A66A-BAEB-2CAC-D5B58B1C69C3}"/>
              </a:ext>
            </a:extLst>
          </p:cNvPr>
          <p:cNvSpPr>
            <a:spLocks noGrp="1"/>
          </p:cNvSpPr>
          <p:nvPr>
            <p:ph type="sldNum" sz="quarter" idx="5"/>
          </p:nvPr>
        </p:nvSpPr>
        <p:spPr/>
        <p:txBody>
          <a:bodyPr/>
          <a:lstStyle/>
          <a:p>
            <a:fld id="{8E6A578A-959E-FF49-A87A-F085360A74F9}" type="slidenum">
              <a:rPr lang="fi-FI" smtClean="0"/>
              <a:t>11</a:t>
            </a:fld>
            <a:endParaRPr lang="fi-FI"/>
          </a:p>
        </p:txBody>
      </p:sp>
    </p:spTree>
    <p:extLst>
      <p:ext uri="{BB962C8B-B14F-4D97-AF65-F5344CB8AC3E}">
        <p14:creationId xmlns:p14="http://schemas.microsoft.com/office/powerpoint/2010/main" val="1594776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FCB0A51-ECF4-E5BD-923F-07C9779926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7772400" cy="6850537"/>
          </a:xfrm>
          <a:prstGeom prst="rect">
            <a:avLst/>
          </a:prstGeom>
        </p:spPr>
      </p:pic>
      <p:sp>
        <p:nvSpPr>
          <p:cNvPr id="2" name="Title 1">
            <a:extLst>
              <a:ext uri="{FF2B5EF4-FFF2-40B4-BE49-F238E27FC236}">
                <a16:creationId xmlns:a16="http://schemas.microsoft.com/office/drawing/2014/main" id="{6CB4CD40-1A66-17EE-70EF-0BF098CD47AE}"/>
              </a:ext>
            </a:extLst>
          </p:cNvPr>
          <p:cNvSpPr>
            <a:spLocks noGrp="1"/>
          </p:cNvSpPr>
          <p:nvPr>
            <p:ph type="ctrTitle" hasCustomPrompt="1"/>
          </p:nvPr>
        </p:nvSpPr>
        <p:spPr>
          <a:xfrm>
            <a:off x="609597" y="2496454"/>
            <a:ext cx="6531432" cy="2073049"/>
          </a:xfrm>
        </p:spPr>
        <p:txBody>
          <a:bodyPr lIns="0" tIns="0" rIns="0" bIns="0" anchor="b">
            <a:noAutofit/>
          </a:bodyPr>
          <a:lstStyle>
            <a:lvl1pPr algn="l">
              <a:defRPr sz="4000" b="1">
                <a:solidFill>
                  <a:schemeClr val="accent1"/>
                </a:solidFill>
              </a:defRPr>
            </a:lvl1pPr>
          </a:lstStyle>
          <a:p>
            <a:r>
              <a:rPr lang="en-GB" dirty="0" err="1"/>
              <a:t>Yrityksen</a:t>
            </a:r>
            <a:br>
              <a:rPr lang="en-GB" dirty="0"/>
            </a:br>
            <a:r>
              <a:rPr lang="en-GB" dirty="0" err="1"/>
              <a:t>nimi</a:t>
            </a:r>
            <a:endParaRPr lang="fi-FI" dirty="0"/>
          </a:p>
        </p:txBody>
      </p:sp>
      <p:sp>
        <p:nvSpPr>
          <p:cNvPr id="3" name="Subtitle 2">
            <a:extLst>
              <a:ext uri="{FF2B5EF4-FFF2-40B4-BE49-F238E27FC236}">
                <a16:creationId xmlns:a16="http://schemas.microsoft.com/office/drawing/2014/main" id="{3B4C0307-F7CE-B478-A6E5-3DED23586034}"/>
              </a:ext>
            </a:extLst>
          </p:cNvPr>
          <p:cNvSpPr>
            <a:spLocks noGrp="1"/>
          </p:cNvSpPr>
          <p:nvPr>
            <p:ph type="subTitle" idx="1" hasCustomPrompt="1"/>
          </p:nvPr>
        </p:nvSpPr>
        <p:spPr>
          <a:xfrm>
            <a:off x="609597" y="4731658"/>
            <a:ext cx="6531432" cy="667658"/>
          </a:xfrm>
        </p:spPr>
        <p:txBody>
          <a:bodyPr lIns="0" tIns="0" rIns="0" bIns="0">
            <a:noAutofit/>
          </a:bodyPr>
          <a:lstStyle>
            <a:lvl1pPr marL="0" indent="0" algn="l">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Sijainti</a:t>
            </a:r>
            <a:endParaRPr lang="fi-FI" dirty="0"/>
          </a:p>
        </p:txBody>
      </p:sp>
      <p:sp>
        <p:nvSpPr>
          <p:cNvPr id="10" name="Picture Placeholder 9">
            <a:extLst>
              <a:ext uri="{FF2B5EF4-FFF2-40B4-BE49-F238E27FC236}">
                <a16:creationId xmlns:a16="http://schemas.microsoft.com/office/drawing/2014/main" id="{5710F106-93E9-89AA-5625-F8339DBBB376}"/>
              </a:ext>
            </a:extLst>
          </p:cNvPr>
          <p:cNvSpPr>
            <a:spLocks noGrp="1"/>
          </p:cNvSpPr>
          <p:nvPr>
            <p:ph type="pic" sz="quarter" idx="10" hasCustomPrompt="1"/>
          </p:nvPr>
        </p:nvSpPr>
        <p:spPr>
          <a:xfrm>
            <a:off x="7767638" y="0"/>
            <a:ext cx="4424362" cy="6858000"/>
          </a:xfrm>
          <a:solidFill>
            <a:schemeClr val="bg1"/>
          </a:solidFill>
        </p:spPr>
        <p:txBody>
          <a:bodyPr lIns="90000" tIns="324000">
            <a:normAutofit/>
          </a:bodyPr>
          <a:lstStyle>
            <a:lvl1pPr marL="0" indent="0" algn="ctr">
              <a:buNone/>
              <a:defRPr sz="2000"/>
            </a:lvl1pPr>
          </a:lstStyle>
          <a:p>
            <a:r>
              <a:rPr lang="fi-FI" dirty="0"/>
              <a:t>Lisää kuva klikkaamalla kuvaketta</a:t>
            </a:r>
          </a:p>
        </p:txBody>
      </p:sp>
      <p:pic>
        <p:nvPicPr>
          <p:cNvPr id="12" name="Graphic 11">
            <a:extLst>
              <a:ext uri="{FF2B5EF4-FFF2-40B4-BE49-F238E27FC236}">
                <a16:creationId xmlns:a16="http://schemas.microsoft.com/office/drawing/2014/main" id="{7CA9EBDC-1960-A824-5FF3-4B4B5F41EE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597" y="531582"/>
            <a:ext cx="2206172" cy="703543"/>
          </a:xfrm>
          <a:prstGeom prst="rect">
            <a:avLst/>
          </a:prstGeom>
        </p:spPr>
      </p:pic>
      <p:sp>
        <p:nvSpPr>
          <p:cNvPr id="13" name="Rounded Rectangle 12">
            <a:extLst>
              <a:ext uri="{FF2B5EF4-FFF2-40B4-BE49-F238E27FC236}">
                <a16:creationId xmlns:a16="http://schemas.microsoft.com/office/drawing/2014/main" id="{239EBB58-73A8-C4EF-2762-6985157E135C}"/>
              </a:ext>
            </a:extLst>
          </p:cNvPr>
          <p:cNvSpPr/>
          <p:nvPr userDrawn="1"/>
        </p:nvSpPr>
        <p:spPr>
          <a:xfrm>
            <a:off x="595083" y="5666342"/>
            <a:ext cx="4150406" cy="576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xt Placeholder 14">
            <a:extLst>
              <a:ext uri="{FF2B5EF4-FFF2-40B4-BE49-F238E27FC236}">
                <a16:creationId xmlns:a16="http://schemas.microsoft.com/office/drawing/2014/main" id="{0B0F4F5E-D122-1353-F93D-38191D960692}"/>
              </a:ext>
            </a:extLst>
          </p:cNvPr>
          <p:cNvSpPr>
            <a:spLocks noGrp="1"/>
          </p:cNvSpPr>
          <p:nvPr>
            <p:ph type="body" sz="quarter" idx="11" hasCustomPrompt="1"/>
          </p:nvPr>
        </p:nvSpPr>
        <p:spPr>
          <a:xfrm>
            <a:off x="797603" y="5764595"/>
            <a:ext cx="4005942" cy="390074"/>
          </a:xfrm>
        </p:spPr>
        <p:txBody>
          <a:bodyPr>
            <a:noAutofit/>
          </a:bodyPr>
          <a:lstStyle>
            <a:lvl1pPr marL="0" indent="0">
              <a:buNone/>
              <a:defRPr sz="1600" spc="5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err="1"/>
              <a:t>Myyntiesite</a:t>
            </a:r>
            <a:r>
              <a:rPr lang="en-GB" dirty="0"/>
              <a:t> | LUOTTAMUKSELLINEN</a:t>
            </a:r>
            <a:endParaRPr lang="fi-FI" dirty="0"/>
          </a:p>
        </p:txBody>
      </p:sp>
    </p:spTree>
    <p:extLst>
      <p:ext uri="{BB962C8B-B14F-4D97-AF65-F5344CB8AC3E}">
        <p14:creationId xmlns:p14="http://schemas.microsoft.com/office/powerpoint/2010/main" val="413208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2BBDD-55F8-D9FB-81E6-D5DBB6E02C3E}"/>
              </a:ext>
            </a:extLst>
          </p:cNvPr>
          <p:cNvSpPr/>
          <p:nvPr userDrawn="1"/>
        </p:nvSpPr>
        <p:spPr>
          <a:xfrm>
            <a:off x="0" y="6318000"/>
            <a:ext cx="7767638"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58537652-B512-B4C4-C365-142D6E124547}"/>
              </a:ext>
            </a:extLst>
          </p:cNvPr>
          <p:cNvSpPr/>
          <p:nvPr userDrawn="1"/>
        </p:nvSpPr>
        <p:spPr>
          <a:xfrm>
            <a:off x="7767638" y="6318000"/>
            <a:ext cx="4424362" cy="5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icture Placeholder 9">
            <a:extLst>
              <a:ext uri="{FF2B5EF4-FFF2-40B4-BE49-F238E27FC236}">
                <a16:creationId xmlns:a16="http://schemas.microsoft.com/office/drawing/2014/main" id="{736F4F4B-E776-BC76-07F9-2C017E6EF932}"/>
              </a:ext>
            </a:extLst>
          </p:cNvPr>
          <p:cNvSpPr>
            <a:spLocks noGrp="1"/>
          </p:cNvSpPr>
          <p:nvPr>
            <p:ph type="pic" sz="quarter" idx="10" hasCustomPrompt="1"/>
          </p:nvPr>
        </p:nvSpPr>
        <p:spPr>
          <a:xfrm>
            <a:off x="0" y="0"/>
            <a:ext cx="12192000" cy="6318000"/>
          </a:xfrm>
          <a:solidFill>
            <a:schemeClr val="bg1"/>
          </a:solidFill>
        </p:spPr>
        <p:txBody>
          <a:bodyPr lIns="90000" tIns="324000">
            <a:normAutofit/>
          </a:bodyPr>
          <a:lstStyle>
            <a:lvl1pPr marL="0" indent="0" algn="ctr">
              <a:buNone/>
              <a:defRPr sz="2000"/>
            </a:lvl1pPr>
          </a:lstStyle>
          <a:p>
            <a:r>
              <a:rPr lang="fi-FI" dirty="0"/>
              <a:t>Lisää kuva klikkaamalla kuvaketta</a:t>
            </a:r>
          </a:p>
        </p:txBody>
      </p:sp>
      <p:sp>
        <p:nvSpPr>
          <p:cNvPr id="9" name="Footer Placeholder 4">
            <a:extLst>
              <a:ext uri="{FF2B5EF4-FFF2-40B4-BE49-F238E27FC236}">
                <a16:creationId xmlns:a16="http://schemas.microsoft.com/office/drawing/2014/main" id="{D7F00800-CEB8-1BC5-EAF7-4A47789A6EDF}"/>
              </a:ext>
            </a:extLst>
          </p:cNvPr>
          <p:cNvSpPr>
            <a:spLocks noGrp="1"/>
          </p:cNvSpPr>
          <p:nvPr>
            <p:ph type="ftr" sz="quarter" idx="11"/>
          </p:nvPr>
        </p:nvSpPr>
        <p:spPr>
          <a:xfrm>
            <a:off x="7997372" y="6428920"/>
            <a:ext cx="2757715" cy="365125"/>
          </a:xfrm>
          <a:prstGeom prst="rect">
            <a:avLst/>
          </a:prstGeom>
        </p:spPr>
        <p:txBody>
          <a:bodyPr lIns="0" tIns="0" rIns="0" bIns="0" anchor="ctr"/>
          <a:lstStyle>
            <a:lvl1pPr algn="l">
              <a:defRPr sz="1200">
                <a:solidFill>
                  <a:schemeClr val="bg1"/>
                </a:solidFill>
              </a:defRPr>
            </a:lvl1pPr>
          </a:lstStyle>
          <a:p>
            <a:r>
              <a:rPr lang="fi-FI" dirty="0"/>
              <a:t>Suomen Yrityskaupat Oy</a:t>
            </a:r>
          </a:p>
        </p:txBody>
      </p:sp>
      <p:sp>
        <p:nvSpPr>
          <p:cNvPr id="11" name="Slide Number Placeholder 5">
            <a:extLst>
              <a:ext uri="{FF2B5EF4-FFF2-40B4-BE49-F238E27FC236}">
                <a16:creationId xmlns:a16="http://schemas.microsoft.com/office/drawing/2014/main" id="{1BFBA9EE-9801-5ABD-7146-8E93D423B765}"/>
              </a:ext>
            </a:extLst>
          </p:cNvPr>
          <p:cNvSpPr>
            <a:spLocks noGrp="1"/>
          </p:cNvSpPr>
          <p:nvPr>
            <p:ph type="sldNum" sz="quarter" idx="12"/>
          </p:nvPr>
        </p:nvSpPr>
        <p:spPr>
          <a:xfrm>
            <a:off x="11223174" y="6428920"/>
            <a:ext cx="711200" cy="365125"/>
          </a:xfrm>
          <a:prstGeom prst="rect">
            <a:avLst/>
          </a:prstGeom>
        </p:spPr>
        <p:txBody>
          <a:bodyPr lIns="0" tIns="0" rIns="0" bIns="0" anchor="ctr"/>
          <a:lstStyle>
            <a:lvl1pPr algn="r">
              <a:defRPr sz="1300" b="1">
                <a:solidFill>
                  <a:schemeClr val="bg1"/>
                </a:solidFill>
              </a:defRPr>
            </a:lvl1pPr>
          </a:lstStyle>
          <a:p>
            <a:fld id="{30CF39CD-5E30-A74E-BB91-18A1D9C31FEB}" type="slidenum">
              <a:rPr lang="fi-FI" smtClean="0"/>
              <a:pPr/>
              <a:t>‹#›</a:t>
            </a:fld>
            <a:endParaRPr lang="fi-FI" dirty="0"/>
          </a:p>
        </p:txBody>
      </p:sp>
    </p:spTree>
    <p:extLst>
      <p:ext uri="{BB962C8B-B14F-4D97-AF65-F5344CB8AC3E}">
        <p14:creationId xmlns:p14="http://schemas.microsoft.com/office/powerpoint/2010/main" val="269685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2BBDD-55F8-D9FB-81E6-D5DBB6E02C3E}"/>
              </a:ext>
            </a:extLst>
          </p:cNvPr>
          <p:cNvSpPr/>
          <p:nvPr userDrawn="1"/>
        </p:nvSpPr>
        <p:spPr>
          <a:xfrm>
            <a:off x="0" y="6318000"/>
            <a:ext cx="7767638"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58537652-B512-B4C4-C365-142D6E124547}"/>
              </a:ext>
            </a:extLst>
          </p:cNvPr>
          <p:cNvSpPr/>
          <p:nvPr userDrawn="1"/>
        </p:nvSpPr>
        <p:spPr>
          <a:xfrm>
            <a:off x="7767638" y="6318000"/>
            <a:ext cx="4424362" cy="5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Footer Placeholder 4">
            <a:extLst>
              <a:ext uri="{FF2B5EF4-FFF2-40B4-BE49-F238E27FC236}">
                <a16:creationId xmlns:a16="http://schemas.microsoft.com/office/drawing/2014/main" id="{68C95A44-66BD-C7CF-BAB8-DAFED0C9269A}"/>
              </a:ext>
            </a:extLst>
          </p:cNvPr>
          <p:cNvSpPr>
            <a:spLocks noGrp="1"/>
          </p:cNvSpPr>
          <p:nvPr>
            <p:ph type="ftr" sz="quarter" idx="11"/>
          </p:nvPr>
        </p:nvSpPr>
        <p:spPr>
          <a:xfrm>
            <a:off x="7997372" y="6428920"/>
            <a:ext cx="2757715" cy="365125"/>
          </a:xfrm>
          <a:prstGeom prst="rect">
            <a:avLst/>
          </a:prstGeom>
        </p:spPr>
        <p:txBody>
          <a:bodyPr lIns="0" tIns="0" rIns="0" bIns="0"/>
          <a:lstStyle>
            <a:lvl1pPr algn="l">
              <a:defRPr>
                <a:solidFill>
                  <a:schemeClr val="bg1"/>
                </a:solidFill>
              </a:defRPr>
            </a:lvl1pPr>
          </a:lstStyle>
          <a:p>
            <a:r>
              <a:rPr lang="fi-FI" dirty="0"/>
              <a:t>Suomen Yrityskaupat Oy</a:t>
            </a:r>
          </a:p>
        </p:txBody>
      </p:sp>
      <p:sp>
        <p:nvSpPr>
          <p:cNvPr id="6" name="Slide Number Placeholder 5">
            <a:extLst>
              <a:ext uri="{FF2B5EF4-FFF2-40B4-BE49-F238E27FC236}">
                <a16:creationId xmlns:a16="http://schemas.microsoft.com/office/drawing/2014/main" id="{C8594125-7D0A-CCE2-3FD5-CFAF16D7F756}"/>
              </a:ext>
            </a:extLst>
          </p:cNvPr>
          <p:cNvSpPr>
            <a:spLocks noGrp="1"/>
          </p:cNvSpPr>
          <p:nvPr>
            <p:ph type="sldNum" sz="quarter" idx="12"/>
          </p:nvPr>
        </p:nvSpPr>
        <p:spPr>
          <a:xfrm>
            <a:off x="11223174" y="6428920"/>
            <a:ext cx="711200" cy="365125"/>
          </a:xfrm>
          <a:prstGeom prst="rect">
            <a:avLst/>
          </a:prstGeom>
        </p:spPr>
        <p:txBody>
          <a:bodyPr lIns="0" tIns="0" rIns="0" bIns="0"/>
          <a:lstStyle>
            <a:lvl1pPr>
              <a:defRPr sz="1300" b="1">
                <a:solidFill>
                  <a:schemeClr val="bg1"/>
                </a:solidFill>
              </a:defRPr>
            </a:lvl1pPr>
          </a:lstStyle>
          <a:p>
            <a:fld id="{30CF39CD-5E30-A74E-BB91-18A1D9C31FEB}" type="slidenum">
              <a:rPr lang="fi-FI" smtClean="0"/>
              <a:pPr/>
              <a:t>‹#›</a:t>
            </a:fld>
            <a:endParaRPr lang="fi-FI" dirty="0"/>
          </a:p>
        </p:txBody>
      </p:sp>
      <p:sp>
        <p:nvSpPr>
          <p:cNvPr id="2" name="Rectangle 1">
            <a:extLst>
              <a:ext uri="{FF2B5EF4-FFF2-40B4-BE49-F238E27FC236}">
                <a16:creationId xmlns:a16="http://schemas.microsoft.com/office/drawing/2014/main" id="{66427DA4-9F3B-345C-4462-4742407E9F91}"/>
              </a:ext>
            </a:extLst>
          </p:cNvPr>
          <p:cNvSpPr/>
          <p:nvPr userDrawn="1"/>
        </p:nvSpPr>
        <p:spPr>
          <a:xfrm>
            <a:off x="537029" y="466878"/>
            <a:ext cx="5558971" cy="27363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Rectangle 2">
            <a:extLst>
              <a:ext uri="{FF2B5EF4-FFF2-40B4-BE49-F238E27FC236}">
                <a16:creationId xmlns:a16="http://schemas.microsoft.com/office/drawing/2014/main" id="{153AB543-FC00-EA65-0C52-3348D1AB7650}"/>
              </a:ext>
            </a:extLst>
          </p:cNvPr>
          <p:cNvSpPr/>
          <p:nvPr userDrawn="1"/>
        </p:nvSpPr>
        <p:spPr>
          <a:xfrm>
            <a:off x="6096000" y="466878"/>
            <a:ext cx="5558971" cy="27363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27703A81-B0A1-8D2B-DD9C-BB589FED3F64}"/>
              </a:ext>
            </a:extLst>
          </p:cNvPr>
          <p:cNvSpPr/>
          <p:nvPr userDrawn="1"/>
        </p:nvSpPr>
        <p:spPr>
          <a:xfrm>
            <a:off x="537029" y="3158844"/>
            <a:ext cx="5558971" cy="273637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EA9D1DAE-0FDE-BED8-3DF4-109F4D42EC2A}"/>
              </a:ext>
            </a:extLst>
          </p:cNvPr>
          <p:cNvSpPr/>
          <p:nvPr userDrawn="1"/>
        </p:nvSpPr>
        <p:spPr>
          <a:xfrm>
            <a:off x="6096000" y="3158844"/>
            <a:ext cx="5558971" cy="273637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Oval 11">
            <a:extLst>
              <a:ext uri="{FF2B5EF4-FFF2-40B4-BE49-F238E27FC236}">
                <a16:creationId xmlns:a16="http://schemas.microsoft.com/office/drawing/2014/main" id="{078DF405-22D0-DE65-196C-F61183354AA0}"/>
              </a:ext>
            </a:extLst>
          </p:cNvPr>
          <p:cNvSpPr/>
          <p:nvPr userDrawn="1"/>
        </p:nvSpPr>
        <p:spPr>
          <a:xfrm>
            <a:off x="5275942" y="2338786"/>
            <a:ext cx="1640115" cy="16401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i-FI" sz="2000" b="1" dirty="0">
                <a:solidFill>
                  <a:schemeClr val="tx1"/>
                </a:solidFill>
              </a:rPr>
              <a:t>SWOT</a:t>
            </a:r>
          </a:p>
        </p:txBody>
      </p:sp>
      <p:sp>
        <p:nvSpPr>
          <p:cNvPr id="16" name="Text Placeholder 15">
            <a:extLst>
              <a:ext uri="{FF2B5EF4-FFF2-40B4-BE49-F238E27FC236}">
                <a16:creationId xmlns:a16="http://schemas.microsoft.com/office/drawing/2014/main" id="{C734C361-14EE-4C43-824D-F75387829335}"/>
              </a:ext>
            </a:extLst>
          </p:cNvPr>
          <p:cNvSpPr>
            <a:spLocks noGrp="1"/>
          </p:cNvSpPr>
          <p:nvPr>
            <p:ph type="body" sz="quarter" idx="13"/>
          </p:nvPr>
        </p:nvSpPr>
        <p:spPr>
          <a:xfrm>
            <a:off x="1332340" y="742648"/>
            <a:ext cx="3832328" cy="2147432"/>
          </a:xfrm>
        </p:spPr>
        <p:txBody>
          <a:bodyPr lIns="0" tIns="0" rIns="0" bIns="0">
            <a:noAutofit/>
          </a:bodyPr>
          <a:lstStyle>
            <a:lvl1pPr marL="0" indent="0">
              <a:buClr>
                <a:schemeClr val="bg1"/>
              </a:buClr>
              <a:buFont typeface="System Font Regular"/>
              <a:buNone/>
              <a:defRPr sz="1600">
                <a:solidFill>
                  <a:schemeClr val="bg1"/>
                </a:solidFill>
              </a:defRPr>
            </a:lvl1pPr>
            <a:lvl2pPr marL="685800" indent="-228600">
              <a:buClr>
                <a:schemeClr val="bg1"/>
              </a:buClr>
              <a:buFont typeface="System Font Regular"/>
              <a:buChar char="‣"/>
              <a:defRPr sz="1400">
                <a:solidFill>
                  <a:schemeClr val="bg1"/>
                </a:solidFill>
              </a:defRPr>
            </a:lvl2pPr>
            <a:lvl3pPr marL="1143000" indent="-228600">
              <a:buClr>
                <a:schemeClr val="bg1"/>
              </a:buClr>
              <a:buFont typeface="System Font Regular"/>
              <a:buChar char="‣"/>
              <a:defRPr sz="1200">
                <a:solidFill>
                  <a:schemeClr val="bg1"/>
                </a:solidFill>
              </a:defRPr>
            </a:lvl3pPr>
            <a:lvl4pPr marL="1600200" indent="-228600">
              <a:buClr>
                <a:schemeClr val="bg1"/>
              </a:buClr>
              <a:buFont typeface="System Font Regular"/>
              <a:buChar char="‣"/>
              <a:defRPr sz="1100">
                <a:solidFill>
                  <a:schemeClr val="bg1"/>
                </a:solidFill>
              </a:defRPr>
            </a:lvl4pPr>
            <a:lvl5pPr marL="2057400" indent="-228600">
              <a:buClr>
                <a:schemeClr val="bg1"/>
              </a:buClr>
              <a:buFont typeface="System Font Regular"/>
              <a:buChar char="‣"/>
              <a:defRPr sz="11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18" name="Text Placeholder 15">
            <a:extLst>
              <a:ext uri="{FF2B5EF4-FFF2-40B4-BE49-F238E27FC236}">
                <a16:creationId xmlns:a16="http://schemas.microsoft.com/office/drawing/2014/main" id="{7A6EFD96-1D22-12F8-72DA-FE738CB266FE}"/>
              </a:ext>
            </a:extLst>
          </p:cNvPr>
          <p:cNvSpPr>
            <a:spLocks noGrp="1"/>
          </p:cNvSpPr>
          <p:nvPr>
            <p:ph type="body" sz="quarter" idx="15"/>
          </p:nvPr>
        </p:nvSpPr>
        <p:spPr>
          <a:xfrm>
            <a:off x="1332340" y="3471333"/>
            <a:ext cx="3832328" cy="2147432"/>
          </a:xfrm>
        </p:spPr>
        <p:txBody>
          <a:bodyPr lIns="0" tIns="0" rIns="0" bIns="0">
            <a:noAutofit/>
          </a:bodyPr>
          <a:lstStyle>
            <a:lvl1pPr marL="228600" indent="-228600">
              <a:buClr>
                <a:schemeClr val="bg1"/>
              </a:buClr>
              <a:buFont typeface="System Font Regular"/>
              <a:buChar char="‣"/>
              <a:defRPr sz="1600">
                <a:solidFill>
                  <a:schemeClr val="bg1"/>
                </a:solidFill>
              </a:defRPr>
            </a:lvl1pPr>
            <a:lvl2pPr marL="685800" indent="-228600">
              <a:buClr>
                <a:schemeClr val="bg1"/>
              </a:buClr>
              <a:buFont typeface="System Font Regular"/>
              <a:buChar char="‣"/>
              <a:defRPr sz="1400">
                <a:solidFill>
                  <a:schemeClr val="bg1"/>
                </a:solidFill>
              </a:defRPr>
            </a:lvl2pPr>
            <a:lvl3pPr marL="1143000" indent="-228600">
              <a:buClr>
                <a:schemeClr val="bg1"/>
              </a:buClr>
              <a:buFont typeface="System Font Regular"/>
              <a:buChar char="‣"/>
              <a:defRPr sz="1200">
                <a:solidFill>
                  <a:schemeClr val="bg1"/>
                </a:solidFill>
              </a:defRPr>
            </a:lvl3pPr>
            <a:lvl4pPr marL="1600200" indent="-228600">
              <a:buClr>
                <a:schemeClr val="bg1"/>
              </a:buClr>
              <a:buFont typeface="System Font Regular"/>
              <a:buChar char="‣"/>
              <a:defRPr sz="1100">
                <a:solidFill>
                  <a:schemeClr val="bg1"/>
                </a:solidFill>
              </a:defRPr>
            </a:lvl4pPr>
            <a:lvl5pPr marL="2057400" indent="-228600">
              <a:buClr>
                <a:schemeClr val="bg1"/>
              </a:buClr>
              <a:buFont typeface="System Font Regular"/>
              <a:buChar char="‣"/>
              <a:defRPr sz="11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20" name="Text Placeholder 15">
            <a:extLst>
              <a:ext uri="{FF2B5EF4-FFF2-40B4-BE49-F238E27FC236}">
                <a16:creationId xmlns:a16="http://schemas.microsoft.com/office/drawing/2014/main" id="{3887C74E-D5A8-6C22-327F-DB1E33756FD4}"/>
              </a:ext>
            </a:extLst>
          </p:cNvPr>
          <p:cNvSpPr>
            <a:spLocks noGrp="1"/>
          </p:cNvSpPr>
          <p:nvPr>
            <p:ph type="body" sz="quarter" idx="16"/>
          </p:nvPr>
        </p:nvSpPr>
        <p:spPr>
          <a:xfrm>
            <a:off x="7005009" y="742648"/>
            <a:ext cx="3832328" cy="2147432"/>
          </a:xfrm>
        </p:spPr>
        <p:txBody>
          <a:bodyPr lIns="0" tIns="0" rIns="0" bIns="0">
            <a:noAutofit/>
          </a:bodyPr>
          <a:lstStyle>
            <a:lvl1pPr marL="0" indent="0">
              <a:buClr>
                <a:schemeClr val="bg1"/>
              </a:buClr>
              <a:buFont typeface="System Font Regular"/>
              <a:buNone/>
              <a:defRPr sz="1600">
                <a:solidFill>
                  <a:schemeClr val="bg1"/>
                </a:solidFill>
              </a:defRPr>
            </a:lvl1pPr>
            <a:lvl2pPr marL="685800" indent="-228600">
              <a:buClr>
                <a:schemeClr val="bg1"/>
              </a:buClr>
              <a:buFont typeface="System Font Regular"/>
              <a:buChar char="‣"/>
              <a:defRPr sz="1400">
                <a:solidFill>
                  <a:schemeClr val="bg1"/>
                </a:solidFill>
              </a:defRPr>
            </a:lvl2pPr>
            <a:lvl3pPr marL="1143000" indent="-228600">
              <a:buClr>
                <a:schemeClr val="bg1"/>
              </a:buClr>
              <a:buFont typeface="System Font Regular"/>
              <a:buChar char="‣"/>
              <a:defRPr sz="1200">
                <a:solidFill>
                  <a:schemeClr val="bg1"/>
                </a:solidFill>
              </a:defRPr>
            </a:lvl3pPr>
            <a:lvl4pPr marL="1600200" indent="-228600">
              <a:buClr>
                <a:schemeClr val="bg1"/>
              </a:buClr>
              <a:buFont typeface="System Font Regular"/>
              <a:buChar char="‣"/>
              <a:defRPr sz="1100">
                <a:solidFill>
                  <a:schemeClr val="bg1"/>
                </a:solidFill>
              </a:defRPr>
            </a:lvl4pPr>
            <a:lvl5pPr marL="2057400" indent="-228600">
              <a:buClr>
                <a:schemeClr val="bg1"/>
              </a:buClr>
              <a:buFont typeface="System Font Regular"/>
              <a:buChar char="‣"/>
              <a:defRPr sz="11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21" name="Text Placeholder 15">
            <a:extLst>
              <a:ext uri="{FF2B5EF4-FFF2-40B4-BE49-F238E27FC236}">
                <a16:creationId xmlns:a16="http://schemas.microsoft.com/office/drawing/2014/main" id="{4C81D1E1-6B13-69B1-2A3F-7D939699E12F}"/>
              </a:ext>
            </a:extLst>
          </p:cNvPr>
          <p:cNvSpPr>
            <a:spLocks noGrp="1"/>
          </p:cNvSpPr>
          <p:nvPr>
            <p:ph type="body" sz="quarter" idx="17"/>
          </p:nvPr>
        </p:nvSpPr>
        <p:spPr>
          <a:xfrm>
            <a:off x="7005009" y="3471333"/>
            <a:ext cx="3832328" cy="2147432"/>
          </a:xfrm>
        </p:spPr>
        <p:txBody>
          <a:bodyPr lIns="0" tIns="0" rIns="0" bIns="0">
            <a:noAutofit/>
          </a:bodyPr>
          <a:lstStyle>
            <a:lvl1pPr marL="0" indent="0">
              <a:buClr>
                <a:schemeClr val="tx1"/>
              </a:buClr>
              <a:buFont typeface="System Font Regular"/>
              <a:buNone/>
              <a:defRPr sz="1600">
                <a:solidFill>
                  <a:schemeClr val="tx1"/>
                </a:solidFill>
              </a:defRPr>
            </a:lvl1pPr>
            <a:lvl2pPr marL="685800" indent="-228600">
              <a:buClr>
                <a:schemeClr val="tx1"/>
              </a:buClr>
              <a:buFont typeface="System Font Regular"/>
              <a:buChar char="‣"/>
              <a:defRPr sz="1400">
                <a:solidFill>
                  <a:schemeClr val="tx1"/>
                </a:solidFill>
              </a:defRPr>
            </a:lvl2pPr>
            <a:lvl3pPr marL="1143000" indent="-228600">
              <a:buClr>
                <a:schemeClr val="tx1"/>
              </a:buClr>
              <a:buFont typeface="System Font Regular"/>
              <a:buChar char="‣"/>
              <a:defRPr sz="1200">
                <a:solidFill>
                  <a:schemeClr val="tx1"/>
                </a:solidFill>
              </a:defRPr>
            </a:lvl3pPr>
            <a:lvl4pPr marL="1600200" indent="-228600">
              <a:buClr>
                <a:schemeClr val="tx1"/>
              </a:buClr>
              <a:buFont typeface="System Font Regular"/>
              <a:buChar char="‣"/>
              <a:defRPr sz="1100">
                <a:solidFill>
                  <a:schemeClr val="tx1"/>
                </a:solidFill>
              </a:defRPr>
            </a:lvl4pPr>
            <a:lvl5pPr marL="2057400" indent="-228600">
              <a:buClr>
                <a:schemeClr val="tx1"/>
              </a:buClr>
              <a:buFont typeface="System Font Regular"/>
              <a:buChar char="‣"/>
              <a:defRPr sz="11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1937277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elkkä alapalkki">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4E80C-4C34-1E53-C5B3-092CE795B7AA}"/>
              </a:ext>
            </a:extLst>
          </p:cNvPr>
          <p:cNvSpPr/>
          <p:nvPr userDrawn="1"/>
        </p:nvSpPr>
        <p:spPr>
          <a:xfrm>
            <a:off x="0" y="6318000"/>
            <a:ext cx="7767638"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Rectangle 2">
            <a:extLst>
              <a:ext uri="{FF2B5EF4-FFF2-40B4-BE49-F238E27FC236}">
                <a16:creationId xmlns:a16="http://schemas.microsoft.com/office/drawing/2014/main" id="{E85B43BC-13A2-8F38-4227-83D7AE12193F}"/>
              </a:ext>
            </a:extLst>
          </p:cNvPr>
          <p:cNvSpPr/>
          <p:nvPr userDrawn="1"/>
        </p:nvSpPr>
        <p:spPr>
          <a:xfrm>
            <a:off x="7767638" y="6318000"/>
            <a:ext cx="4424362" cy="5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Footer Placeholder 4">
            <a:extLst>
              <a:ext uri="{FF2B5EF4-FFF2-40B4-BE49-F238E27FC236}">
                <a16:creationId xmlns:a16="http://schemas.microsoft.com/office/drawing/2014/main" id="{EADCBE40-8409-AB1C-7B5C-51DF40C21176}"/>
              </a:ext>
            </a:extLst>
          </p:cNvPr>
          <p:cNvSpPr>
            <a:spLocks noGrp="1"/>
          </p:cNvSpPr>
          <p:nvPr>
            <p:ph type="ftr" sz="quarter" idx="11"/>
          </p:nvPr>
        </p:nvSpPr>
        <p:spPr>
          <a:xfrm>
            <a:off x="7997372" y="6428920"/>
            <a:ext cx="2757715" cy="365125"/>
          </a:xfrm>
          <a:prstGeom prst="rect">
            <a:avLst/>
          </a:prstGeom>
        </p:spPr>
        <p:txBody>
          <a:bodyPr lIns="0" tIns="0" rIns="0" bIns="0" anchor="ctr"/>
          <a:lstStyle>
            <a:lvl1pPr algn="l">
              <a:defRPr sz="1200">
                <a:solidFill>
                  <a:schemeClr val="bg1"/>
                </a:solidFill>
              </a:defRPr>
            </a:lvl1pPr>
          </a:lstStyle>
          <a:p>
            <a:r>
              <a:rPr lang="fi-FI" dirty="0"/>
              <a:t>Suomen Yrityskaupat Oy</a:t>
            </a:r>
          </a:p>
        </p:txBody>
      </p:sp>
      <p:sp>
        <p:nvSpPr>
          <p:cNvPr id="5" name="Slide Number Placeholder 5">
            <a:extLst>
              <a:ext uri="{FF2B5EF4-FFF2-40B4-BE49-F238E27FC236}">
                <a16:creationId xmlns:a16="http://schemas.microsoft.com/office/drawing/2014/main" id="{9D1F6AB6-C939-1B70-DE44-8956C28A4F84}"/>
              </a:ext>
            </a:extLst>
          </p:cNvPr>
          <p:cNvSpPr>
            <a:spLocks noGrp="1"/>
          </p:cNvSpPr>
          <p:nvPr>
            <p:ph type="sldNum" sz="quarter" idx="12"/>
          </p:nvPr>
        </p:nvSpPr>
        <p:spPr>
          <a:xfrm>
            <a:off x="11223174" y="6428920"/>
            <a:ext cx="711200" cy="365125"/>
          </a:xfrm>
          <a:prstGeom prst="rect">
            <a:avLst/>
          </a:prstGeom>
        </p:spPr>
        <p:txBody>
          <a:bodyPr lIns="0" tIns="0" rIns="0" bIns="0" anchor="ctr"/>
          <a:lstStyle>
            <a:lvl1pPr algn="r">
              <a:defRPr sz="1300" b="1">
                <a:solidFill>
                  <a:schemeClr val="bg1"/>
                </a:solidFill>
              </a:defRPr>
            </a:lvl1pPr>
          </a:lstStyle>
          <a:p>
            <a:fld id="{30CF39CD-5E30-A74E-BB91-18A1D9C31FEB}" type="slidenum">
              <a:rPr lang="fi-FI" smtClean="0"/>
              <a:pPr/>
              <a:t>‹#›</a:t>
            </a:fld>
            <a:endParaRPr lang="fi-FI" dirty="0"/>
          </a:p>
        </p:txBody>
      </p:sp>
    </p:spTree>
    <p:extLst>
      <p:ext uri="{BB962C8B-B14F-4D97-AF65-F5344CB8AC3E}">
        <p14:creationId xmlns:p14="http://schemas.microsoft.com/office/powerpoint/2010/main" val="295480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578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kakansi + yhteystiedo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0FEE53-8AB6-BED2-D3A4-D26C8BEF16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C16636E-C515-1A68-BFE7-45ADC420E5FA}"/>
              </a:ext>
            </a:extLst>
          </p:cNvPr>
          <p:cNvSpPr>
            <a:spLocks noGrp="1"/>
          </p:cNvSpPr>
          <p:nvPr>
            <p:ph type="title" hasCustomPrompt="1"/>
          </p:nvPr>
        </p:nvSpPr>
        <p:spPr>
          <a:xfrm>
            <a:off x="651325" y="2815773"/>
            <a:ext cx="4386943" cy="952776"/>
          </a:xfrm>
        </p:spPr>
        <p:txBody>
          <a:bodyPr lIns="0" tIns="0" rIns="0" bIns="0" anchor="b">
            <a:noAutofit/>
          </a:bodyPr>
          <a:lstStyle>
            <a:lvl1pPr algn="l">
              <a:defRPr sz="2000" b="1">
                <a:solidFill>
                  <a:schemeClr val="accent1"/>
                </a:solidFill>
              </a:defRPr>
            </a:lvl1pPr>
          </a:lstStyle>
          <a:p>
            <a:r>
              <a:rPr lang="en-GB" dirty="0" err="1"/>
              <a:t>Yhteydenotot</a:t>
            </a:r>
            <a:r>
              <a:rPr lang="en-GB" dirty="0"/>
              <a:t> </a:t>
            </a:r>
            <a:r>
              <a:rPr lang="en-GB" dirty="0" err="1"/>
              <a:t>ja</a:t>
            </a:r>
            <a:r>
              <a:rPr lang="en-GB" dirty="0"/>
              <a:t> </a:t>
            </a:r>
            <a:r>
              <a:rPr lang="en-GB" dirty="0" err="1"/>
              <a:t>lisätiedot</a:t>
            </a:r>
            <a:endParaRPr lang="fi-FI" dirty="0"/>
          </a:p>
        </p:txBody>
      </p:sp>
      <p:pic>
        <p:nvPicPr>
          <p:cNvPr id="4" name="Graphic 3">
            <a:extLst>
              <a:ext uri="{FF2B5EF4-FFF2-40B4-BE49-F238E27FC236}">
                <a16:creationId xmlns:a16="http://schemas.microsoft.com/office/drawing/2014/main" id="{EE9E2132-1A4C-7A03-0CCD-490164E421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8625" y="531582"/>
            <a:ext cx="2206172" cy="703543"/>
          </a:xfrm>
          <a:prstGeom prst="rect">
            <a:avLst/>
          </a:prstGeom>
        </p:spPr>
      </p:pic>
      <p:sp>
        <p:nvSpPr>
          <p:cNvPr id="15" name="Text Placeholder 14">
            <a:extLst>
              <a:ext uri="{FF2B5EF4-FFF2-40B4-BE49-F238E27FC236}">
                <a16:creationId xmlns:a16="http://schemas.microsoft.com/office/drawing/2014/main" id="{B9B07C25-C382-72C3-98BF-874C0425147D}"/>
              </a:ext>
            </a:extLst>
          </p:cNvPr>
          <p:cNvSpPr>
            <a:spLocks noGrp="1"/>
          </p:cNvSpPr>
          <p:nvPr>
            <p:ph type="body" sz="quarter" idx="10" hasCustomPrompt="1"/>
          </p:nvPr>
        </p:nvSpPr>
        <p:spPr>
          <a:xfrm>
            <a:off x="651324" y="4321857"/>
            <a:ext cx="2832105" cy="1489353"/>
          </a:xfrm>
        </p:spPr>
        <p:txBody>
          <a:bodyPr lIns="0" tIns="0" rIns="0" bIns="0">
            <a:noAutofit/>
          </a:bodyPr>
          <a:lstStyle>
            <a:lvl1pPr marL="0" indent="0">
              <a:lnSpc>
                <a:spcPct val="110000"/>
              </a:lnSpc>
              <a:spcAft>
                <a:spcPts val="600"/>
              </a:spcAft>
              <a:buNone/>
              <a:defRPr sz="1600" b="1">
                <a:solidFill>
                  <a:schemeClr val="accent1"/>
                </a:solidFill>
              </a:defRPr>
            </a:lvl1pPr>
            <a:lvl2pPr marL="14287" indent="0">
              <a:lnSpc>
                <a:spcPct val="110000"/>
              </a:lnSpc>
              <a:spcBef>
                <a:spcPts val="0"/>
              </a:spcBef>
              <a:buNone/>
              <a:tabLst/>
              <a:defRPr sz="1600">
                <a:solidFill>
                  <a:schemeClr val="accent1"/>
                </a:solidFill>
              </a:defRPr>
            </a:lvl2pPr>
          </a:lstStyle>
          <a:p>
            <a:pPr lvl="0"/>
            <a:r>
              <a:rPr lang="en-GB" dirty="0" err="1"/>
              <a:t>Etunimi</a:t>
            </a:r>
            <a:r>
              <a:rPr lang="en-GB" dirty="0"/>
              <a:t> </a:t>
            </a:r>
            <a:r>
              <a:rPr lang="en-GB" dirty="0" err="1"/>
              <a:t>Sukunimi</a:t>
            </a:r>
            <a:endParaRPr lang="en-GB" dirty="0"/>
          </a:p>
          <a:p>
            <a:pPr lvl="1"/>
            <a:r>
              <a:rPr lang="en-GB" dirty="0" err="1"/>
              <a:t>Titteli</a:t>
            </a:r>
            <a:r>
              <a:rPr lang="en-GB" dirty="0"/>
              <a:t>, </a:t>
            </a:r>
            <a:r>
              <a:rPr lang="en-GB" dirty="0" err="1"/>
              <a:t>Sijainti</a:t>
            </a:r>
            <a:endParaRPr lang="en-GB" dirty="0"/>
          </a:p>
          <a:p>
            <a:pPr lvl="1"/>
            <a:r>
              <a:rPr lang="en-GB" dirty="0"/>
              <a:t>Puh</a:t>
            </a:r>
          </a:p>
          <a:p>
            <a:pPr lvl="1"/>
            <a:r>
              <a:rPr lang="en-GB" dirty="0"/>
              <a:t>GSM</a:t>
            </a:r>
          </a:p>
          <a:p>
            <a:pPr lvl="1"/>
            <a:r>
              <a:rPr lang="en-GB" dirty="0" err="1"/>
              <a:t>Sposti</a:t>
            </a:r>
            <a:endParaRPr lang="fi-FI" dirty="0"/>
          </a:p>
        </p:txBody>
      </p:sp>
      <p:sp>
        <p:nvSpPr>
          <p:cNvPr id="17" name="Text Placeholder 14">
            <a:extLst>
              <a:ext uri="{FF2B5EF4-FFF2-40B4-BE49-F238E27FC236}">
                <a16:creationId xmlns:a16="http://schemas.microsoft.com/office/drawing/2014/main" id="{7D059713-B8DA-C03F-C28C-E780FB4F1E90}"/>
              </a:ext>
            </a:extLst>
          </p:cNvPr>
          <p:cNvSpPr>
            <a:spLocks noGrp="1"/>
          </p:cNvSpPr>
          <p:nvPr>
            <p:ph type="body" sz="quarter" idx="11" hasCustomPrompt="1"/>
          </p:nvPr>
        </p:nvSpPr>
        <p:spPr>
          <a:xfrm>
            <a:off x="3946067" y="4321857"/>
            <a:ext cx="2832105" cy="1489353"/>
          </a:xfrm>
        </p:spPr>
        <p:txBody>
          <a:bodyPr lIns="0" tIns="0" rIns="0" bIns="0">
            <a:noAutofit/>
          </a:bodyPr>
          <a:lstStyle>
            <a:lvl1pPr marL="0" indent="0">
              <a:lnSpc>
                <a:spcPct val="110000"/>
              </a:lnSpc>
              <a:spcAft>
                <a:spcPts val="600"/>
              </a:spcAft>
              <a:buNone/>
              <a:defRPr sz="1600" b="1">
                <a:solidFill>
                  <a:schemeClr val="accent1"/>
                </a:solidFill>
              </a:defRPr>
            </a:lvl1pPr>
            <a:lvl2pPr marL="14287" indent="0">
              <a:lnSpc>
                <a:spcPct val="110000"/>
              </a:lnSpc>
              <a:spcBef>
                <a:spcPts val="0"/>
              </a:spcBef>
              <a:buNone/>
              <a:tabLst/>
              <a:defRPr sz="1600">
                <a:solidFill>
                  <a:schemeClr val="accent1"/>
                </a:solidFill>
              </a:defRPr>
            </a:lvl2pPr>
          </a:lstStyle>
          <a:p>
            <a:pPr lvl="0"/>
            <a:r>
              <a:rPr lang="en-GB" dirty="0" err="1"/>
              <a:t>Etunimi</a:t>
            </a:r>
            <a:r>
              <a:rPr lang="en-GB" dirty="0"/>
              <a:t> </a:t>
            </a:r>
            <a:r>
              <a:rPr lang="en-GB" dirty="0" err="1"/>
              <a:t>Sukunimi</a:t>
            </a:r>
            <a:endParaRPr lang="en-GB" dirty="0"/>
          </a:p>
          <a:p>
            <a:pPr lvl="1"/>
            <a:r>
              <a:rPr lang="en-GB" dirty="0" err="1"/>
              <a:t>Titteli</a:t>
            </a:r>
            <a:r>
              <a:rPr lang="en-GB" dirty="0"/>
              <a:t>, </a:t>
            </a:r>
            <a:r>
              <a:rPr lang="en-GB" dirty="0" err="1"/>
              <a:t>Sijainti</a:t>
            </a:r>
            <a:endParaRPr lang="en-GB" dirty="0"/>
          </a:p>
          <a:p>
            <a:pPr lvl="1"/>
            <a:r>
              <a:rPr lang="en-GB" dirty="0"/>
              <a:t>Puh</a:t>
            </a:r>
          </a:p>
          <a:p>
            <a:pPr lvl="1"/>
            <a:r>
              <a:rPr lang="en-GB" dirty="0"/>
              <a:t>GSM</a:t>
            </a:r>
          </a:p>
          <a:p>
            <a:pPr lvl="1"/>
            <a:r>
              <a:rPr lang="en-GB" dirty="0" err="1"/>
              <a:t>Sposti</a:t>
            </a:r>
            <a:endParaRPr lang="fi-FI" dirty="0"/>
          </a:p>
        </p:txBody>
      </p:sp>
      <p:sp>
        <p:nvSpPr>
          <p:cNvPr id="18" name="Title 1">
            <a:extLst>
              <a:ext uri="{FF2B5EF4-FFF2-40B4-BE49-F238E27FC236}">
                <a16:creationId xmlns:a16="http://schemas.microsoft.com/office/drawing/2014/main" id="{A3DE6AA1-AE7F-8A3B-06DC-6674DBC316E9}"/>
              </a:ext>
            </a:extLst>
          </p:cNvPr>
          <p:cNvSpPr txBox="1">
            <a:spLocks/>
          </p:cNvSpPr>
          <p:nvPr userDrawn="1"/>
        </p:nvSpPr>
        <p:spPr>
          <a:xfrm>
            <a:off x="9187542" y="5994399"/>
            <a:ext cx="2534557" cy="48832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a:lstStyle>
          <a:p>
            <a:pPr algn="r"/>
            <a:r>
              <a:rPr lang="en-GB" sz="1400" dirty="0"/>
              <a:t>WWW.YRITYSKAUPAT.NET</a:t>
            </a:r>
            <a:endParaRPr lang="fi-FI" sz="1400" dirty="0"/>
          </a:p>
        </p:txBody>
      </p:sp>
    </p:spTree>
    <p:extLst>
      <p:ext uri="{BB962C8B-B14F-4D97-AF65-F5344CB8AC3E}">
        <p14:creationId xmlns:p14="http://schemas.microsoft.com/office/powerpoint/2010/main" val="3985093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petu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0FEE53-8AB6-BED2-D3A4-D26C8BEF16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12192000" cy="6858000"/>
          </a:xfrm>
          <a:prstGeom prst="rect">
            <a:avLst/>
          </a:prstGeom>
        </p:spPr>
      </p:pic>
      <p:pic>
        <p:nvPicPr>
          <p:cNvPr id="4" name="Graphic 3">
            <a:extLst>
              <a:ext uri="{FF2B5EF4-FFF2-40B4-BE49-F238E27FC236}">
                <a16:creationId xmlns:a16="http://schemas.microsoft.com/office/drawing/2014/main" id="{EE9E2132-1A4C-7A03-0CCD-490164E421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8625" y="531582"/>
            <a:ext cx="2206172" cy="703543"/>
          </a:xfrm>
          <a:prstGeom prst="rect">
            <a:avLst/>
          </a:prstGeom>
        </p:spPr>
      </p:pic>
      <p:sp>
        <p:nvSpPr>
          <p:cNvPr id="18" name="Title 1">
            <a:extLst>
              <a:ext uri="{FF2B5EF4-FFF2-40B4-BE49-F238E27FC236}">
                <a16:creationId xmlns:a16="http://schemas.microsoft.com/office/drawing/2014/main" id="{A3DE6AA1-AE7F-8A3B-06DC-6674DBC316E9}"/>
              </a:ext>
            </a:extLst>
          </p:cNvPr>
          <p:cNvSpPr txBox="1">
            <a:spLocks/>
          </p:cNvSpPr>
          <p:nvPr userDrawn="1"/>
        </p:nvSpPr>
        <p:spPr>
          <a:xfrm>
            <a:off x="9187542" y="5994399"/>
            <a:ext cx="2534557" cy="48832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a:lstStyle>
          <a:p>
            <a:pPr algn="r"/>
            <a:r>
              <a:rPr lang="en-GB" sz="1400" dirty="0"/>
              <a:t>WWW.YRITYSKAUPAT.NET</a:t>
            </a:r>
            <a:endParaRPr lang="fi-FI" sz="1400" dirty="0"/>
          </a:p>
        </p:txBody>
      </p:sp>
    </p:spTree>
    <p:extLst>
      <p:ext uri="{BB962C8B-B14F-4D97-AF65-F5344CB8AC3E}">
        <p14:creationId xmlns:p14="http://schemas.microsoft.com/office/powerpoint/2010/main" val="9342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4434BD0F-987A-4E77-992B-504F361F6742}" type="slidenum">
              <a:rPr lang="fi-FI"/>
              <a:pPr>
                <a:defRPr/>
              </a:pPr>
              <a:t>‹#›</a:t>
            </a:fld>
            <a:endParaRPr lang="fi-FI"/>
          </a:p>
        </p:txBody>
      </p:sp>
    </p:spTree>
    <p:extLst>
      <p:ext uri="{BB962C8B-B14F-4D97-AF65-F5344CB8AC3E}">
        <p14:creationId xmlns:p14="http://schemas.microsoft.com/office/powerpoint/2010/main" val="355091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ilman kuva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CBD9DA6-E5D2-2A03-B815-DA3CC37CE7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B4CD40-1A66-17EE-70EF-0BF098CD47AE}"/>
              </a:ext>
            </a:extLst>
          </p:cNvPr>
          <p:cNvSpPr>
            <a:spLocks noGrp="1"/>
          </p:cNvSpPr>
          <p:nvPr>
            <p:ph type="ctrTitle" hasCustomPrompt="1"/>
          </p:nvPr>
        </p:nvSpPr>
        <p:spPr>
          <a:xfrm>
            <a:off x="609597" y="3542494"/>
            <a:ext cx="6531432" cy="2073049"/>
          </a:xfrm>
        </p:spPr>
        <p:txBody>
          <a:bodyPr lIns="0" tIns="0" rIns="0" bIns="0" anchor="b">
            <a:noAutofit/>
          </a:bodyPr>
          <a:lstStyle>
            <a:lvl1pPr algn="l">
              <a:defRPr sz="4000" b="1">
                <a:solidFill>
                  <a:schemeClr val="accent1"/>
                </a:solidFill>
              </a:defRPr>
            </a:lvl1pPr>
          </a:lstStyle>
          <a:p>
            <a:r>
              <a:rPr lang="en-GB" dirty="0" err="1"/>
              <a:t>Yrityksen</a:t>
            </a:r>
            <a:br>
              <a:rPr lang="en-GB" dirty="0"/>
            </a:br>
            <a:r>
              <a:rPr lang="en-GB" dirty="0" err="1"/>
              <a:t>nimi</a:t>
            </a:r>
            <a:endParaRPr lang="fi-FI" dirty="0"/>
          </a:p>
        </p:txBody>
      </p:sp>
      <p:sp>
        <p:nvSpPr>
          <p:cNvPr id="3" name="Subtitle 2">
            <a:extLst>
              <a:ext uri="{FF2B5EF4-FFF2-40B4-BE49-F238E27FC236}">
                <a16:creationId xmlns:a16="http://schemas.microsoft.com/office/drawing/2014/main" id="{3B4C0307-F7CE-B478-A6E5-3DED23586034}"/>
              </a:ext>
            </a:extLst>
          </p:cNvPr>
          <p:cNvSpPr>
            <a:spLocks noGrp="1"/>
          </p:cNvSpPr>
          <p:nvPr>
            <p:ph type="subTitle" idx="1" hasCustomPrompt="1"/>
          </p:nvPr>
        </p:nvSpPr>
        <p:spPr>
          <a:xfrm>
            <a:off x="609597" y="5828497"/>
            <a:ext cx="6531432" cy="331409"/>
          </a:xfrm>
        </p:spPr>
        <p:txBody>
          <a:bodyPr lIns="0" tIns="0" rIns="0" bIns="0">
            <a:noAutofit/>
          </a:bodyPr>
          <a:lstStyle>
            <a:lvl1pPr marL="0" indent="0" algn="l">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Sijainti</a:t>
            </a:r>
            <a:endParaRPr lang="fi-FI" dirty="0"/>
          </a:p>
        </p:txBody>
      </p:sp>
      <p:pic>
        <p:nvPicPr>
          <p:cNvPr id="12" name="Graphic 11">
            <a:extLst>
              <a:ext uri="{FF2B5EF4-FFF2-40B4-BE49-F238E27FC236}">
                <a16:creationId xmlns:a16="http://schemas.microsoft.com/office/drawing/2014/main" id="{7CA9EBDC-1960-A824-5FF3-4B4B5F41EE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597" y="531582"/>
            <a:ext cx="2206172" cy="703543"/>
          </a:xfrm>
          <a:prstGeom prst="rect">
            <a:avLst/>
          </a:prstGeom>
        </p:spPr>
      </p:pic>
      <p:sp>
        <p:nvSpPr>
          <p:cNvPr id="13" name="Rounded Rectangle 12">
            <a:extLst>
              <a:ext uri="{FF2B5EF4-FFF2-40B4-BE49-F238E27FC236}">
                <a16:creationId xmlns:a16="http://schemas.microsoft.com/office/drawing/2014/main" id="{239EBB58-73A8-C4EF-2762-6985157E135C}"/>
              </a:ext>
            </a:extLst>
          </p:cNvPr>
          <p:cNvSpPr/>
          <p:nvPr userDrawn="1"/>
        </p:nvSpPr>
        <p:spPr>
          <a:xfrm>
            <a:off x="7470014" y="5666342"/>
            <a:ext cx="4150406" cy="576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xt Placeholder 14">
            <a:extLst>
              <a:ext uri="{FF2B5EF4-FFF2-40B4-BE49-F238E27FC236}">
                <a16:creationId xmlns:a16="http://schemas.microsoft.com/office/drawing/2014/main" id="{0B0F4F5E-D122-1353-F93D-38191D960692}"/>
              </a:ext>
            </a:extLst>
          </p:cNvPr>
          <p:cNvSpPr>
            <a:spLocks noGrp="1"/>
          </p:cNvSpPr>
          <p:nvPr>
            <p:ph type="body" sz="quarter" idx="11" hasCustomPrompt="1"/>
          </p:nvPr>
        </p:nvSpPr>
        <p:spPr>
          <a:xfrm>
            <a:off x="7672534" y="5764595"/>
            <a:ext cx="4005942" cy="390074"/>
          </a:xfrm>
        </p:spPr>
        <p:txBody>
          <a:bodyPr>
            <a:normAutofit/>
          </a:bodyPr>
          <a:lstStyle>
            <a:lvl1pPr marL="0" indent="0">
              <a:buNone/>
              <a:defRPr sz="1600" spc="5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err="1"/>
              <a:t>Myyntiesite</a:t>
            </a:r>
            <a:r>
              <a:rPr lang="en-GB" dirty="0"/>
              <a:t> | LUOTTAMUKSELLINEN</a:t>
            </a:r>
            <a:endParaRPr lang="fi-FI" dirty="0"/>
          </a:p>
        </p:txBody>
      </p:sp>
    </p:spTree>
    <p:extLst>
      <p:ext uri="{BB962C8B-B14F-4D97-AF65-F5344CB8AC3E}">
        <p14:creationId xmlns:p14="http://schemas.microsoft.com/office/powerpoint/2010/main" val="290930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 leveä palst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2BBDD-55F8-D9FB-81E6-D5DBB6E02C3E}"/>
              </a:ext>
            </a:extLst>
          </p:cNvPr>
          <p:cNvSpPr/>
          <p:nvPr userDrawn="1"/>
        </p:nvSpPr>
        <p:spPr>
          <a:xfrm>
            <a:off x="0" y="6318000"/>
            <a:ext cx="7767638"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58537652-B512-B4C4-C365-142D6E124547}"/>
              </a:ext>
            </a:extLst>
          </p:cNvPr>
          <p:cNvSpPr/>
          <p:nvPr userDrawn="1"/>
        </p:nvSpPr>
        <p:spPr>
          <a:xfrm>
            <a:off x="7767638" y="6318000"/>
            <a:ext cx="4424362" cy="5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ound Same-side Corner of Rectangle 6">
            <a:extLst>
              <a:ext uri="{FF2B5EF4-FFF2-40B4-BE49-F238E27FC236}">
                <a16:creationId xmlns:a16="http://schemas.microsoft.com/office/drawing/2014/main" id="{CC158BC2-C220-A507-07E3-B11B472544C5}"/>
              </a:ext>
            </a:extLst>
          </p:cNvPr>
          <p:cNvSpPr/>
          <p:nvPr userDrawn="1"/>
        </p:nvSpPr>
        <p:spPr>
          <a:xfrm rot="5400000">
            <a:off x="3294000" y="-2789743"/>
            <a:ext cx="612000" cy="7200000"/>
          </a:xfrm>
          <a:prstGeom prst="round2SameRect">
            <a:avLst>
              <a:gd name="adj1" fmla="val 50000"/>
              <a:gd name="adj2"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7790BEF-EF4F-EA87-1F9F-C0F93C6A1B72}"/>
              </a:ext>
            </a:extLst>
          </p:cNvPr>
          <p:cNvSpPr>
            <a:spLocks noGrp="1"/>
          </p:cNvSpPr>
          <p:nvPr>
            <p:ph type="title" hasCustomPrompt="1"/>
          </p:nvPr>
        </p:nvSpPr>
        <p:spPr>
          <a:xfrm>
            <a:off x="344715" y="633868"/>
            <a:ext cx="6622142" cy="430212"/>
          </a:xfrm>
        </p:spPr>
        <p:txBody>
          <a:bodyPr lIns="0" tIns="0" rIns="0" bIns="0">
            <a:noAutofit/>
          </a:bodyPr>
          <a:lstStyle>
            <a:lvl1pPr>
              <a:defRPr sz="1800" b="1" spc="50" baseline="0">
                <a:solidFill>
                  <a:schemeClr val="bg1"/>
                </a:solidFill>
              </a:defRPr>
            </a:lvl1pPr>
          </a:lstStyle>
          <a:p>
            <a:r>
              <a:rPr lang="en-GB" dirty="0" err="1"/>
              <a:t>Otsikko</a:t>
            </a:r>
            <a:endParaRPr lang="fi-FI" dirty="0"/>
          </a:p>
        </p:txBody>
      </p:sp>
      <p:sp>
        <p:nvSpPr>
          <p:cNvPr id="3" name="Content Placeholder 2">
            <a:extLst>
              <a:ext uri="{FF2B5EF4-FFF2-40B4-BE49-F238E27FC236}">
                <a16:creationId xmlns:a16="http://schemas.microsoft.com/office/drawing/2014/main" id="{A802ECA6-3255-C591-6DDC-98F00C285BB9}"/>
              </a:ext>
            </a:extLst>
          </p:cNvPr>
          <p:cNvSpPr>
            <a:spLocks noGrp="1"/>
          </p:cNvSpPr>
          <p:nvPr>
            <p:ph idx="1"/>
          </p:nvPr>
        </p:nvSpPr>
        <p:spPr>
          <a:xfrm>
            <a:off x="2316000" y="1738311"/>
            <a:ext cx="7560000" cy="3960000"/>
          </a:xfrm>
        </p:spPr>
        <p:txBody>
          <a:bodyPr lIns="0" tIns="0" rIns="0" bIns="0" anchor="ctr">
            <a:noAutofit/>
          </a:bodyPr>
          <a:lstStyle>
            <a:lvl1pPr marL="0" indent="0">
              <a:lnSpc>
                <a:spcPct val="120000"/>
              </a:lnSpc>
              <a:buNone/>
              <a:defRPr sz="1500"/>
            </a:lvl1pPr>
            <a:lvl2pPr marL="685800" indent="-228600">
              <a:lnSpc>
                <a:spcPct val="120000"/>
              </a:lnSpc>
              <a:buClr>
                <a:schemeClr val="accent2"/>
              </a:buClr>
              <a:buFont typeface="System Font Regular"/>
              <a:buChar char="►"/>
              <a:defRPr sz="1300"/>
            </a:lvl2pPr>
            <a:lvl3pPr marL="1143000" indent="-228600">
              <a:lnSpc>
                <a:spcPct val="120000"/>
              </a:lnSpc>
              <a:buClr>
                <a:schemeClr val="accent2"/>
              </a:buClr>
              <a:buFont typeface="System Font Regular"/>
              <a:buChar char="►"/>
              <a:defRPr sz="1200"/>
            </a:lvl3pPr>
            <a:lvl4pPr marL="1600200" indent="-228600">
              <a:lnSpc>
                <a:spcPct val="120000"/>
              </a:lnSpc>
              <a:buClr>
                <a:schemeClr val="accent2"/>
              </a:buClr>
              <a:buFont typeface="System Font Regular"/>
              <a:buChar char="►"/>
              <a:defRPr sz="1100"/>
            </a:lvl4pPr>
            <a:lvl5pPr marL="2057400" indent="-228600">
              <a:lnSpc>
                <a:spcPct val="120000"/>
              </a:lnSpc>
              <a:buClr>
                <a:schemeClr val="accent2"/>
              </a:buClr>
              <a:buFont typeface="System Font Regular"/>
              <a:buChar char="►"/>
              <a:defRPr sz="1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5" name="Footer Placeholder 4">
            <a:extLst>
              <a:ext uri="{FF2B5EF4-FFF2-40B4-BE49-F238E27FC236}">
                <a16:creationId xmlns:a16="http://schemas.microsoft.com/office/drawing/2014/main" id="{68C95A44-66BD-C7CF-BAB8-DAFED0C9269A}"/>
              </a:ext>
            </a:extLst>
          </p:cNvPr>
          <p:cNvSpPr>
            <a:spLocks noGrp="1"/>
          </p:cNvSpPr>
          <p:nvPr>
            <p:ph type="ftr" sz="quarter" idx="11"/>
          </p:nvPr>
        </p:nvSpPr>
        <p:spPr>
          <a:xfrm>
            <a:off x="7997372" y="6428920"/>
            <a:ext cx="2757715" cy="365125"/>
          </a:xfrm>
          <a:prstGeom prst="rect">
            <a:avLst/>
          </a:prstGeom>
        </p:spPr>
        <p:txBody>
          <a:bodyPr lIns="0" tIns="0" rIns="0" bIns="0" anchor="ctr"/>
          <a:lstStyle>
            <a:lvl1pPr algn="l">
              <a:defRPr sz="1200">
                <a:solidFill>
                  <a:schemeClr val="bg1"/>
                </a:solidFill>
              </a:defRPr>
            </a:lvl1pPr>
          </a:lstStyle>
          <a:p>
            <a:r>
              <a:rPr lang="fi-FI" dirty="0"/>
              <a:t>Suomen Yrityskaupat Oy</a:t>
            </a:r>
          </a:p>
        </p:txBody>
      </p:sp>
      <p:sp>
        <p:nvSpPr>
          <p:cNvPr id="6" name="Slide Number Placeholder 5">
            <a:extLst>
              <a:ext uri="{FF2B5EF4-FFF2-40B4-BE49-F238E27FC236}">
                <a16:creationId xmlns:a16="http://schemas.microsoft.com/office/drawing/2014/main" id="{C8594125-7D0A-CCE2-3FD5-CFAF16D7F756}"/>
              </a:ext>
            </a:extLst>
          </p:cNvPr>
          <p:cNvSpPr>
            <a:spLocks noGrp="1"/>
          </p:cNvSpPr>
          <p:nvPr>
            <p:ph type="sldNum" sz="quarter" idx="12"/>
          </p:nvPr>
        </p:nvSpPr>
        <p:spPr>
          <a:xfrm>
            <a:off x="11223174" y="6428920"/>
            <a:ext cx="711200" cy="365125"/>
          </a:xfrm>
          <a:prstGeom prst="rect">
            <a:avLst/>
          </a:prstGeom>
        </p:spPr>
        <p:txBody>
          <a:bodyPr lIns="0" tIns="0" rIns="0" bIns="0" anchor="ctr"/>
          <a:lstStyle>
            <a:lvl1pPr algn="r">
              <a:defRPr sz="1300" b="1">
                <a:solidFill>
                  <a:schemeClr val="bg1"/>
                </a:solidFill>
              </a:defRPr>
            </a:lvl1pPr>
          </a:lstStyle>
          <a:p>
            <a:fld id="{30CF39CD-5E30-A74E-BB91-18A1D9C31FEB}" type="slidenum">
              <a:rPr lang="fi-FI" smtClean="0"/>
              <a:pPr/>
              <a:t>‹#›</a:t>
            </a:fld>
            <a:endParaRPr lang="fi-FI" dirty="0"/>
          </a:p>
        </p:txBody>
      </p:sp>
    </p:spTree>
    <p:extLst>
      <p:ext uri="{BB962C8B-B14F-4D97-AF65-F5344CB8AC3E}">
        <p14:creationId xmlns:p14="http://schemas.microsoft.com/office/powerpoint/2010/main" val="125413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2BBDD-55F8-D9FB-81E6-D5DBB6E02C3E}"/>
              </a:ext>
            </a:extLst>
          </p:cNvPr>
          <p:cNvSpPr/>
          <p:nvPr userDrawn="1"/>
        </p:nvSpPr>
        <p:spPr>
          <a:xfrm>
            <a:off x="0" y="6318000"/>
            <a:ext cx="7767638"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58537652-B512-B4C4-C365-142D6E124547}"/>
              </a:ext>
            </a:extLst>
          </p:cNvPr>
          <p:cNvSpPr/>
          <p:nvPr userDrawn="1"/>
        </p:nvSpPr>
        <p:spPr>
          <a:xfrm>
            <a:off x="7767638" y="6318000"/>
            <a:ext cx="4424362" cy="5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ound Same-side Corner of Rectangle 6">
            <a:extLst>
              <a:ext uri="{FF2B5EF4-FFF2-40B4-BE49-F238E27FC236}">
                <a16:creationId xmlns:a16="http://schemas.microsoft.com/office/drawing/2014/main" id="{CC158BC2-C220-A507-07E3-B11B472544C5}"/>
              </a:ext>
            </a:extLst>
          </p:cNvPr>
          <p:cNvSpPr/>
          <p:nvPr userDrawn="1"/>
        </p:nvSpPr>
        <p:spPr>
          <a:xfrm rot="5400000">
            <a:off x="3294000" y="-2789743"/>
            <a:ext cx="612000" cy="7200000"/>
          </a:xfrm>
          <a:prstGeom prst="round2SameRect">
            <a:avLst>
              <a:gd name="adj1" fmla="val 50000"/>
              <a:gd name="adj2"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7790BEF-EF4F-EA87-1F9F-C0F93C6A1B72}"/>
              </a:ext>
            </a:extLst>
          </p:cNvPr>
          <p:cNvSpPr>
            <a:spLocks noGrp="1"/>
          </p:cNvSpPr>
          <p:nvPr>
            <p:ph type="title" hasCustomPrompt="1"/>
          </p:nvPr>
        </p:nvSpPr>
        <p:spPr>
          <a:xfrm>
            <a:off x="344714" y="633868"/>
            <a:ext cx="6665685" cy="430212"/>
          </a:xfrm>
        </p:spPr>
        <p:txBody>
          <a:bodyPr lIns="0" tIns="0" rIns="0" bIns="0">
            <a:noAutofit/>
          </a:bodyPr>
          <a:lstStyle>
            <a:lvl1pPr>
              <a:defRPr sz="1800" b="1" spc="50" baseline="0">
                <a:solidFill>
                  <a:schemeClr val="bg1"/>
                </a:solidFill>
              </a:defRPr>
            </a:lvl1pPr>
          </a:lstStyle>
          <a:p>
            <a:r>
              <a:rPr lang="en-GB" dirty="0" err="1"/>
              <a:t>Otsikko</a:t>
            </a:r>
            <a:endParaRPr lang="fi-FI" dirty="0"/>
          </a:p>
        </p:txBody>
      </p:sp>
      <p:sp>
        <p:nvSpPr>
          <p:cNvPr id="5" name="Footer Placeholder 4">
            <a:extLst>
              <a:ext uri="{FF2B5EF4-FFF2-40B4-BE49-F238E27FC236}">
                <a16:creationId xmlns:a16="http://schemas.microsoft.com/office/drawing/2014/main" id="{68C95A44-66BD-C7CF-BAB8-DAFED0C9269A}"/>
              </a:ext>
            </a:extLst>
          </p:cNvPr>
          <p:cNvSpPr>
            <a:spLocks noGrp="1"/>
          </p:cNvSpPr>
          <p:nvPr>
            <p:ph type="ftr" sz="quarter" idx="11"/>
          </p:nvPr>
        </p:nvSpPr>
        <p:spPr>
          <a:xfrm>
            <a:off x="7997372" y="6428920"/>
            <a:ext cx="2757715" cy="365125"/>
          </a:xfrm>
          <a:prstGeom prst="rect">
            <a:avLst/>
          </a:prstGeom>
        </p:spPr>
        <p:txBody>
          <a:bodyPr lIns="0" tIns="0" rIns="0" bIns="0" anchor="ctr"/>
          <a:lstStyle>
            <a:lvl1pPr algn="l">
              <a:defRPr sz="1200">
                <a:solidFill>
                  <a:schemeClr val="bg1"/>
                </a:solidFill>
              </a:defRPr>
            </a:lvl1pPr>
          </a:lstStyle>
          <a:p>
            <a:r>
              <a:rPr lang="fi-FI" dirty="0"/>
              <a:t>Suomen Yrityskaupat Oy</a:t>
            </a:r>
          </a:p>
        </p:txBody>
      </p:sp>
      <p:sp>
        <p:nvSpPr>
          <p:cNvPr id="6" name="Slide Number Placeholder 5">
            <a:extLst>
              <a:ext uri="{FF2B5EF4-FFF2-40B4-BE49-F238E27FC236}">
                <a16:creationId xmlns:a16="http://schemas.microsoft.com/office/drawing/2014/main" id="{C8594125-7D0A-CCE2-3FD5-CFAF16D7F756}"/>
              </a:ext>
            </a:extLst>
          </p:cNvPr>
          <p:cNvSpPr>
            <a:spLocks noGrp="1"/>
          </p:cNvSpPr>
          <p:nvPr>
            <p:ph type="sldNum" sz="quarter" idx="12"/>
          </p:nvPr>
        </p:nvSpPr>
        <p:spPr>
          <a:xfrm>
            <a:off x="11223174" y="6428920"/>
            <a:ext cx="711200" cy="365125"/>
          </a:xfrm>
          <a:prstGeom prst="rect">
            <a:avLst/>
          </a:prstGeom>
        </p:spPr>
        <p:txBody>
          <a:bodyPr lIns="0" tIns="0" rIns="0" bIns="0" anchor="ctr"/>
          <a:lstStyle>
            <a:lvl1pPr algn="r">
              <a:defRPr sz="1300" b="1">
                <a:solidFill>
                  <a:schemeClr val="bg1"/>
                </a:solidFill>
              </a:defRPr>
            </a:lvl1pPr>
          </a:lstStyle>
          <a:p>
            <a:fld id="{30CF39CD-5E30-A74E-BB91-18A1D9C31FEB}" type="slidenum">
              <a:rPr lang="fi-FI" smtClean="0"/>
              <a:pPr/>
              <a:t>‹#›</a:t>
            </a:fld>
            <a:endParaRPr lang="fi-FI" dirty="0"/>
          </a:p>
        </p:txBody>
      </p:sp>
    </p:spTree>
    <p:extLst>
      <p:ext uri="{BB962C8B-B14F-4D97-AF65-F5344CB8AC3E}">
        <p14:creationId xmlns:p14="http://schemas.microsoft.com/office/powerpoint/2010/main" val="349802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kaksi palsta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4066F-5C6E-9B6E-6BF1-E12C7B5D5D24}"/>
              </a:ext>
            </a:extLst>
          </p:cNvPr>
          <p:cNvSpPr>
            <a:spLocks noGrp="1"/>
          </p:cNvSpPr>
          <p:nvPr>
            <p:ph sz="half" idx="1"/>
          </p:nvPr>
        </p:nvSpPr>
        <p:spPr>
          <a:xfrm>
            <a:off x="881742" y="1744657"/>
            <a:ext cx="5040000" cy="4017514"/>
          </a:xfrm>
        </p:spPr>
        <p:txBody>
          <a:bodyPr lIns="0" tIns="0" rIns="0" bIns="0" anchor="t">
            <a:noAutofit/>
          </a:bodyPr>
          <a:lstStyle>
            <a:lvl1pPr marL="0" indent="0">
              <a:buClr>
                <a:schemeClr val="accent2"/>
              </a:buClr>
              <a:buFont typeface="System Font Regular"/>
              <a:buNone/>
              <a:defRPr sz="1500"/>
            </a:lvl1pPr>
            <a:lvl2pPr marL="742950" indent="-285750">
              <a:buClr>
                <a:schemeClr val="accent2"/>
              </a:buClr>
              <a:buFont typeface="System Font Regular"/>
              <a:buChar char="►"/>
              <a:defRPr sz="1300"/>
            </a:lvl2pPr>
            <a:lvl3pPr marL="1085850" indent="-171450">
              <a:buClr>
                <a:schemeClr val="accent2"/>
              </a:buClr>
              <a:buFont typeface="System Font Regular"/>
              <a:buChar char="►"/>
              <a:defRPr sz="1200"/>
            </a:lvl3pPr>
            <a:lvl4pPr marL="1543050" indent="-171450">
              <a:buClr>
                <a:schemeClr val="accent2"/>
              </a:buClr>
              <a:buFont typeface="System Font Regular"/>
              <a:buChar char="►"/>
              <a:defRPr sz="1100"/>
            </a:lvl4pPr>
            <a:lvl5pPr marL="2000250" indent="-171450">
              <a:buClr>
                <a:schemeClr val="accent2"/>
              </a:buClr>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4" name="Content Placeholder 3">
            <a:extLst>
              <a:ext uri="{FF2B5EF4-FFF2-40B4-BE49-F238E27FC236}">
                <a16:creationId xmlns:a16="http://schemas.microsoft.com/office/drawing/2014/main" id="{CC2E0B19-3A0C-6986-4F2D-FF587F1BEA0D}"/>
              </a:ext>
            </a:extLst>
          </p:cNvPr>
          <p:cNvSpPr>
            <a:spLocks noGrp="1"/>
          </p:cNvSpPr>
          <p:nvPr>
            <p:ph sz="half" idx="2"/>
          </p:nvPr>
        </p:nvSpPr>
        <p:spPr>
          <a:xfrm>
            <a:off x="6270258" y="1744657"/>
            <a:ext cx="5040000" cy="4017514"/>
          </a:xfrm>
        </p:spPr>
        <p:txBody>
          <a:bodyPr lIns="0" tIns="0" rIns="0" bIns="0" anchor="t">
            <a:noAutofit/>
          </a:bodyPr>
          <a:lstStyle>
            <a:lvl1pPr marL="0" indent="0">
              <a:buClr>
                <a:schemeClr val="accent2"/>
              </a:buClr>
              <a:buFont typeface="System Font Regular"/>
              <a:buNone/>
              <a:defRPr sz="1500"/>
            </a:lvl1pPr>
            <a:lvl2pPr marL="742950" indent="-285750">
              <a:buClr>
                <a:schemeClr val="accent2"/>
              </a:buClr>
              <a:buFont typeface="System Font Regular"/>
              <a:buChar char="►"/>
              <a:defRPr sz="1300"/>
            </a:lvl2pPr>
            <a:lvl3pPr marL="1085850" indent="-171450">
              <a:buClr>
                <a:schemeClr val="accent2"/>
              </a:buClr>
              <a:buFont typeface="System Font Regular"/>
              <a:buChar char="►"/>
              <a:defRPr sz="1200"/>
            </a:lvl3pPr>
            <a:lvl4pPr marL="1543050" indent="-171450">
              <a:buClr>
                <a:schemeClr val="accent2"/>
              </a:buClr>
              <a:buFont typeface="System Font Regular"/>
              <a:buChar char="►"/>
              <a:defRPr sz="1100"/>
            </a:lvl4pPr>
            <a:lvl5pPr marL="2000250" indent="-171450">
              <a:buClr>
                <a:schemeClr val="accent2"/>
              </a:buClr>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Rectangle 7">
            <a:extLst>
              <a:ext uri="{FF2B5EF4-FFF2-40B4-BE49-F238E27FC236}">
                <a16:creationId xmlns:a16="http://schemas.microsoft.com/office/drawing/2014/main" id="{359DBEBF-2CDA-83D1-28FE-73FB7E7931AF}"/>
              </a:ext>
            </a:extLst>
          </p:cNvPr>
          <p:cNvSpPr/>
          <p:nvPr userDrawn="1"/>
        </p:nvSpPr>
        <p:spPr>
          <a:xfrm>
            <a:off x="0" y="6318000"/>
            <a:ext cx="7767638"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E2A606B0-86BE-B7E7-7989-6A88151BB3C0}"/>
              </a:ext>
            </a:extLst>
          </p:cNvPr>
          <p:cNvSpPr/>
          <p:nvPr userDrawn="1"/>
        </p:nvSpPr>
        <p:spPr>
          <a:xfrm>
            <a:off x="7767638" y="6318000"/>
            <a:ext cx="4424362" cy="5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Footer Placeholder 4">
            <a:extLst>
              <a:ext uri="{FF2B5EF4-FFF2-40B4-BE49-F238E27FC236}">
                <a16:creationId xmlns:a16="http://schemas.microsoft.com/office/drawing/2014/main" id="{B232C0C8-F3FB-6A70-2A5B-A221243D4934}"/>
              </a:ext>
            </a:extLst>
          </p:cNvPr>
          <p:cNvSpPr>
            <a:spLocks noGrp="1"/>
          </p:cNvSpPr>
          <p:nvPr>
            <p:ph type="ftr" sz="quarter" idx="11"/>
          </p:nvPr>
        </p:nvSpPr>
        <p:spPr>
          <a:xfrm>
            <a:off x="7997372" y="6428920"/>
            <a:ext cx="2757715" cy="365125"/>
          </a:xfrm>
          <a:prstGeom prst="rect">
            <a:avLst/>
          </a:prstGeom>
        </p:spPr>
        <p:txBody>
          <a:bodyPr lIns="0" tIns="0" rIns="0" bIns="0" anchor="ctr"/>
          <a:lstStyle>
            <a:lvl1pPr algn="l">
              <a:defRPr sz="1200">
                <a:solidFill>
                  <a:schemeClr val="bg1"/>
                </a:solidFill>
              </a:defRPr>
            </a:lvl1pPr>
          </a:lstStyle>
          <a:p>
            <a:r>
              <a:rPr lang="fi-FI" dirty="0"/>
              <a:t>Suomen Yrityskaupat Oy</a:t>
            </a:r>
          </a:p>
        </p:txBody>
      </p:sp>
      <p:sp>
        <p:nvSpPr>
          <p:cNvPr id="15" name="Slide Number Placeholder 5">
            <a:extLst>
              <a:ext uri="{FF2B5EF4-FFF2-40B4-BE49-F238E27FC236}">
                <a16:creationId xmlns:a16="http://schemas.microsoft.com/office/drawing/2014/main" id="{607C8A3B-9D8C-B21E-2B11-F6A1488A948F}"/>
              </a:ext>
            </a:extLst>
          </p:cNvPr>
          <p:cNvSpPr>
            <a:spLocks noGrp="1"/>
          </p:cNvSpPr>
          <p:nvPr>
            <p:ph type="sldNum" sz="quarter" idx="12"/>
          </p:nvPr>
        </p:nvSpPr>
        <p:spPr>
          <a:xfrm>
            <a:off x="11223174" y="6428920"/>
            <a:ext cx="711200" cy="365125"/>
          </a:xfrm>
          <a:prstGeom prst="rect">
            <a:avLst/>
          </a:prstGeom>
        </p:spPr>
        <p:txBody>
          <a:bodyPr lIns="0" tIns="0" rIns="0" bIns="0" anchor="ctr"/>
          <a:lstStyle>
            <a:lvl1pPr algn="r">
              <a:defRPr sz="1300" b="1">
                <a:solidFill>
                  <a:schemeClr val="bg1"/>
                </a:solidFill>
              </a:defRPr>
            </a:lvl1pPr>
          </a:lstStyle>
          <a:p>
            <a:fld id="{30CF39CD-5E30-A74E-BB91-18A1D9C31FEB}" type="slidenum">
              <a:rPr lang="fi-FI" smtClean="0"/>
              <a:pPr/>
              <a:t>‹#›</a:t>
            </a:fld>
            <a:endParaRPr lang="fi-FI" dirty="0"/>
          </a:p>
        </p:txBody>
      </p:sp>
      <p:sp>
        <p:nvSpPr>
          <p:cNvPr id="2" name="Round Same-side Corner of Rectangle 1">
            <a:extLst>
              <a:ext uri="{FF2B5EF4-FFF2-40B4-BE49-F238E27FC236}">
                <a16:creationId xmlns:a16="http://schemas.microsoft.com/office/drawing/2014/main" id="{FE2875F6-9EFA-184F-A8CB-ED472377EBC4}"/>
              </a:ext>
            </a:extLst>
          </p:cNvPr>
          <p:cNvSpPr/>
          <p:nvPr userDrawn="1"/>
        </p:nvSpPr>
        <p:spPr>
          <a:xfrm rot="5400000">
            <a:off x="3294000" y="-2789743"/>
            <a:ext cx="612000" cy="7200000"/>
          </a:xfrm>
          <a:prstGeom prst="round2SameRect">
            <a:avLst>
              <a:gd name="adj1" fmla="val 50000"/>
              <a:gd name="adj2"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8ADA3C86-5B05-4E65-C9EC-6D708031775F}"/>
              </a:ext>
            </a:extLst>
          </p:cNvPr>
          <p:cNvSpPr>
            <a:spLocks noGrp="1"/>
          </p:cNvSpPr>
          <p:nvPr>
            <p:ph type="title" hasCustomPrompt="1"/>
          </p:nvPr>
        </p:nvSpPr>
        <p:spPr>
          <a:xfrm>
            <a:off x="344714" y="633868"/>
            <a:ext cx="6665685" cy="430212"/>
          </a:xfrm>
        </p:spPr>
        <p:txBody>
          <a:bodyPr lIns="0" tIns="0" rIns="0" bIns="0">
            <a:noAutofit/>
          </a:bodyPr>
          <a:lstStyle>
            <a:lvl1pPr>
              <a:defRPr sz="1800" b="1" spc="50" baseline="0">
                <a:solidFill>
                  <a:schemeClr val="bg1"/>
                </a:solidFill>
              </a:defRPr>
            </a:lvl1pPr>
          </a:lstStyle>
          <a:p>
            <a:r>
              <a:rPr lang="en-GB" dirty="0" err="1"/>
              <a:t>Otsikko</a:t>
            </a:r>
            <a:endParaRPr lang="fi-FI" dirty="0"/>
          </a:p>
        </p:txBody>
      </p:sp>
    </p:spTree>
    <p:extLst>
      <p:ext uri="{BB962C8B-B14F-4D97-AF65-F5344CB8AC3E}">
        <p14:creationId xmlns:p14="http://schemas.microsoft.com/office/powerpoint/2010/main" val="135061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4066F-5C6E-9B6E-6BF1-E12C7B5D5D24}"/>
              </a:ext>
            </a:extLst>
          </p:cNvPr>
          <p:cNvSpPr>
            <a:spLocks noGrp="1"/>
          </p:cNvSpPr>
          <p:nvPr>
            <p:ph sz="half" idx="1"/>
          </p:nvPr>
        </p:nvSpPr>
        <p:spPr>
          <a:xfrm>
            <a:off x="881742" y="1301712"/>
            <a:ext cx="5040000" cy="4017514"/>
          </a:xfrm>
        </p:spPr>
        <p:txBody>
          <a:bodyPr lIns="0" tIns="0" rIns="0" bIns="0" anchor="t">
            <a:noAutofit/>
          </a:bodyPr>
          <a:lstStyle>
            <a:lvl1pPr marL="0" indent="0">
              <a:buClr>
                <a:schemeClr val="accent2"/>
              </a:buClr>
              <a:buFont typeface="System Font Regular"/>
              <a:buNone/>
              <a:defRPr sz="1500"/>
            </a:lvl1pPr>
            <a:lvl2pPr marL="742950" indent="-285750">
              <a:buClr>
                <a:schemeClr val="accent2"/>
              </a:buClr>
              <a:buFont typeface="System Font Regular"/>
              <a:buChar char="►"/>
              <a:defRPr sz="1300"/>
            </a:lvl2pPr>
            <a:lvl3pPr marL="1085850" indent="-171450">
              <a:buClr>
                <a:schemeClr val="accent2"/>
              </a:buClr>
              <a:buFont typeface="System Font Regular"/>
              <a:buChar char="►"/>
              <a:defRPr sz="1200"/>
            </a:lvl3pPr>
            <a:lvl4pPr marL="1543050" indent="-171450">
              <a:buClr>
                <a:schemeClr val="accent2"/>
              </a:buClr>
              <a:buFont typeface="System Font Regular"/>
              <a:buChar char="►"/>
              <a:defRPr sz="1100"/>
            </a:lvl4pPr>
            <a:lvl5pPr marL="2000250" indent="-171450">
              <a:buClr>
                <a:schemeClr val="accent2"/>
              </a:buClr>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4" name="Content Placeholder 3">
            <a:extLst>
              <a:ext uri="{FF2B5EF4-FFF2-40B4-BE49-F238E27FC236}">
                <a16:creationId xmlns:a16="http://schemas.microsoft.com/office/drawing/2014/main" id="{CC2E0B19-3A0C-6986-4F2D-FF587F1BEA0D}"/>
              </a:ext>
            </a:extLst>
          </p:cNvPr>
          <p:cNvSpPr>
            <a:spLocks noGrp="1"/>
          </p:cNvSpPr>
          <p:nvPr>
            <p:ph sz="half" idx="2"/>
          </p:nvPr>
        </p:nvSpPr>
        <p:spPr>
          <a:xfrm>
            <a:off x="6270258" y="1301712"/>
            <a:ext cx="5040000" cy="4017514"/>
          </a:xfrm>
        </p:spPr>
        <p:txBody>
          <a:bodyPr lIns="0" tIns="0" rIns="0" bIns="0" anchor="t">
            <a:noAutofit/>
          </a:bodyPr>
          <a:lstStyle>
            <a:lvl1pPr marL="0" indent="0">
              <a:buClr>
                <a:schemeClr val="accent2"/>
              </a:buClr>
              <a:buFont typeface="System Font Regular"/>
              <a:buNone/>
              <a:defRPr sz="1500"/>
            </a:lvl1pPr>
            <a:lvl2pPr marL="742950" indent="-285750">
              <a:buClr>
                <a:schemeClr val="accent2"/>
              </a:buClr>
              <a:buFont typeface="System Font Regular"/>
              <a:buChar char="►"/>
              <a:defRPr sz="1300"/>
            </a:lvl2pPr>
            <a:lvl3pPr marL="1085850" indent="-171450">
              <a:buClr>
                <a:schemeClr val="accent2"/>
              </a:buClr>
              <a:buFont typeface="System Font Regular"/>
              <a:buChar char="►"/>
              <a:defRPr sz="1200"/>
            </a:lvl3pPr>
            <a:lvl4pPr marL="1543050" indent="-171450">
              <a:buClr>
                <a:schemeClr val="accent2"/>
              </a:buClr>
              <a:buFont typeface="System Font Regular"/>
              <a:buChar char="►"/>
              <a:defRPr sz="1100"/>
            </a:lvl4pPr>
            <a:lvl5pPr marL="2000250" indent="-171450">
              <a:buClr>
                <a:schemeClr val="accent2"/>
              </a:buClr>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Rectangle 7">
            <a:extLst>
              <a:ext uri="{FF2B5EF4-FFF2-40B4-BE49-F238E27FC236}">
                <a16:creationId xmlns:a16="http://schemas.microsoft.com/office/drawing/2014/main" id="{359DBEBF-2CDA-83D1-28FE-73FB7E7931AF}"/>
              </a:ext>
            </a:extLst>
          </p:cNvPr>
          <p:cNvSpPr/>
          <p:nvPr userDrawn="1"/>
        </p:nvSpPr>
        <p:spPr>
          <a:xfrm>
            <a:off x="0" y="6318000"/>
            <a:ext cx="7767638"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E2A606B0-86BE-B7E7-7989-6A88151BB3C0}"/>
              </a:ext>
            </a:extLst>
          </p:cNvPr>
          <p:cNvSpPr/>
          <p:nvPr userDrawn="1"/>
        </p:nvSpPr>
        <p:spPr>
          <a:xfrm>
            <a:off x="7767638" y="6318000"/>
            <a:ext cx="4424362" cy="5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Footer Placeholder 4">
            <a:extLst>
              <a:ext uri="{FF2B5EF4-FFF2-40B4-BE49-F238E27FC236}">
                <a16:creationId xmlns:a16="http://schemas.microsoft.com/office/drawing/2014/main" id="{B232C0C8-F3FB-6A70-2A5B-A221243D4934}"/>
              </a:ext>
            </a:extLst>
          </p:cNvPr>
          <p:cNvSpPr>
            <a:spLocks noGrp="1"/>
          </p:cNvSpPr>
          <p:nvPr>
            <p:ph type="ftr" sz="quarter" idx="11"/>
          </p:nvPr>
        </p:nvSpPr>
        <p:spPr>
          <a:xfrm>
            <a:off x="7997372" y="6428920"/>
            <a:ext cx="2757715" cy="365125"/>
          </a:xfrm>
          <a:prstGeom prst="rect">
            <a:avLst/>
          </a:prstGeom>
        </p:spPr>
        <p:txBody>
          <a:bodyPr lIns="0" tIns="0" rIns="0" bIns="0" anchor="ctr"/>
          <a:lstStyle>
            <a:lvl1pPr algn="l">
              <a:defRPr sz="1200">
                <a:solidFill>
                  <a:schemeClr val="bg1"/>
                </a:solidFill>
              </a:defRPr>
            </a:lvl1pPr>
          </a:lstStyle>
          <a:p>
            <a:r>
              <a:rPr lang="fi-FI" dirty="0"/>
              <a:t>Suomen Yrityskaupat Oy</a:t>
            </a:r>
          </a:p>
        </p:txBody>
      </p:sp>
      <p:sp>
        <p:nvSpPr>
          <p:cNvPr id="15" name="Slide Number Placeholder 5">
            <a:extLst>
              <a:ext uri="{FF2B5EF4-FFF2-40B4-BE49-F238E27FC236}">
                <a16:creationId xmlns:a16="http://schemas.microsoft.com/office/drawing/2014/main" id="{607C8A3B-9D8C-B21E-2B11-F6A1488A948F}"/>
              </a:ext>
            </a:extLst>
          </p:cNvPr>
          <p:cNvSpPr>
            <a:spLocks noGrp="1"/>
          </p:cNvSpPr>
          <p:nvPr>
            <p:ph type="sldNum" sz="quarter" idx="12"/>
          </p:nvPr>
        </p:nvSpPr>
        <p:spPr>
          <a:xfrm>
            <a:off x="11223174" y="6428920"/>
            <a:ext cx="711200" cy="365125"/>
          </a:xfrm>
          <a:prstGeom prst="rect">
            <a:avLst/>
          </a:prstGeom>
        </p:spPr>
        <p:txBody>
          <a:bodyPr lIns="0" tIns="0" rIns="0" bIns="0" anchor="ctr"/>
          <a:lstStyle>
            <a:lvl1pPr algn="r">
              <a:defRPr sz="1300" b="1">
                <a:solidFill>
                  <a:schemeClr val="bg1"/>
                </a:solidFill>
              </a:defRPr>
            </a:lvl1pPr>
          </a:lstStyle>
          <a:p>
            <a:fld id="{30CF39CD-5E30-A74E-BB91-18A1D9C31FEB}" type="slidenum">
              <a:rPr lang="fi-FI" smtClean="0"/>
              <a:pPr/>
              <a:t>‹#›</a:t>
            </a:fld>
            <a:endParaRPr lang="fi-FI" dirty="0"/>
          </a:p>
        </p:txBody>
      </p:sp>
    </p:spTree>
    <p:extLst>
      <p:ext uri="{BB962C8B-B14F-4D97-AF65-F5344CB8AC3E}">
        <p14:creationId xmlns:p14="http://schemas.microsoft.com/office/powerpoint/2010/main" val="2879583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 + kuv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2BBDD-55F8-D9FB-81E6-D5DBB6E02C3E}"/>
              </a:ext>
            </a:extLst>
          </p:cNvPr>
          <p:cNvSpPr/>
          <p:nvPr userDrawn="1"/>
        </p:nvSpPr>
        <p:spPr>
          <a:xfrm>
            <a:off x="0" y="6318000"/>
            <a:ext cx="7767638"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58537652-B512-B4C4-C365-142D6E124547}"/>
              </a:ext>
            </a:extLst>
          </p:cNvPr>
          <p:cNvSpPr/>
          <p:nvPr userDrawn="1"/>
        </p:nvSpPr>
        <p:spPr>
          <a:xfrm>
            <a:off x="7767638" y="6318000"/>
            <a:ext cx="4424362" cy="5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Content Placeholder 2">
            <a:extLst>
              <a:ext uri="{FF2B5EF4-FFF2-40B4-BE49-F238E27FC236}">
                <a16:creationId xmlns:a16="http://schemas.microsoft.com/office/drawing/2014/main" id="{A802ECA6-3255-C591-6DDC-98F00C285BB9}"/>
              </a:ext>
            </a:extLst>
          </p:cNvPr>
          <p:cNvSpPr>
            <a:spLocks noGrp="1"/>
          </p:cNvSpPr>
          <p:nvPr>
            <p:ph idx="1"/>
          </p:nvPr>
        </p:nvSpPr>
        <p:spPr>
          <a:xfrm>
            <a:off x="914400" y="1571643"/>
            <a:ext cx="6120000" cy="4320000"/>
          </a:xfrm>
        </p:spPr>
        <p:txBody>
          <a:bodyPr lIns="0" tIns="0" rIns="0" bIns="0" anchor="ctr">
            <a:noAutofit/>
          </a:bodyPr>
          <a:lstStyle>
            <a:lvl1pPr marL="0" indent="0">
              <a:buClr>
                <a:schemeClr val="accent2"/>
              </a:buClr>
              <a:buFont typeface="System Font Regular"/>
              <a:buNone/>
              <a:defRPr sz="1500"/>
            </a:lvl1pPr>
            <a:lvl2pPr marL="742950" indent="-285750">
              <a:buClr>
                <a:schemeClr val="accent2"/>
              </a:buClr>
              <a:buFont typeface="System Font Regular"/>
              <a:buChar char="►"/>
              <a:defRPr sz="1300"/>
            </a:lvl2pPr>
            <a:lvl3pPr marL="1085850" indent="-171450">
              <a:buClr>
                <a:schemeClr val="accent2"/>
              </a:buClr>
              <a:buFont typeface="System Font Regular"/>
              <a:buChar char="►"/>
              <a:defRPr sz="1200"/>
            </a:lvl3pPr>
            <a:lvl4pPr marL="1543050" indent="-171450">
              <a:buClr>
                <a:schemeClr val="accent2"/>
              </a:buClr>
              <a:buFont typeface="System Font Regular"/>
              <a:buChar char="►"/>
              <a:defRPr sz="1100"/>
            </a:lvl4pPr>
            <a:lvl5pPr marL="2000250" indent="-171450">
              <a:buClr>
                <a:schemeClr val="accent2"/>
              </a:buClr>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4" name="Picture Placeholder 9">
            <a:extLst>
              <a:ext uri="{FF2B5EF4-FFF2-40B4-BE49-F238E27FC236}">
                <a16:creationId xmlns:a16="http://schemas.microsoft.com/office/drawing/2014/main" id="{736F4F4B-E776-BC76-07F9-2C017E6EF932}"/>
              </a:ext>
            </a:extLst>
          </p:cNvPr>
          <p:cNvSpPr>
            <a:spLocks noGrp="1"/>
          </p:cNvSpPr>
          <p:nvPr>
            <p:ph type="pic" sz="quarter" idx="10" hasCustomPrompt="1"/>
          </p:nvPr>
        </p:nvSpPr>
        <p:spPr>
          <a:xfrm>
            <a:off x="7767638" y="0"/>
            <a:ext cx="4424362" cy="6318000"/>
          </a:xfrm>
          <a:solidFill>
            <a:schemeClr val="bg1"/>
          </a:solidFill>
        </p:spPr>
        <p:txBody>
          <a:bodyPr lIns="90000" tIns="324000">
            <a:normAutofit/>
          </a:bodyPr>
          <a:lstStyle>
            <a:lvl1pPr marL="0" indent="0" algn="ctr">
              <a:buNone/>
              <a:defRPr sz="2000"/>
            </a:lvl1pPr>
          </a:lstStyle>
          <a:p>
            <a:r>
              <a:rPr lang="fi-FI" dirty="0"/>
              <a:t>Lisää kuva klikkaamalla kuvaketta</a:t>
            </a:r>
          </a:p>
        </p:txBody>
      </p:sp>
      <p:sp>
        <p:nvSpPr>
          <p:cNvPr id="9" name="Footer Placeholder 4">
            <a:extLst>
              <a:ext uri="{FF2B5EF4-FFF2-40B4-BE49-F238E27FC236}">
                <a16:creationId xmlns:a16="http://schemas.microsoft.com/office/drawing/2014/main" id="{0E662DC4-F3C0-5907-12B9-1856FCC01D3F}"/>
              </a:ext>
            </a:extLst>
          </p:cNvPr>
          <p:cNvSpPr>
            <a:spLocks noGrp="1"/>
          </p:cNvSpPr>
          <p:nvPr>
            <p:ph type="ftr" sz="quarter" idx="11"/>
          </p:nvPr>
        </p:nvSpPr>
        <p:spPr>
          <a:xfrm>
            <a:off x="7997372" y="6428920"/>
            <a:ext cx="2757715" cy="365125"/>
          </a:xfrm>
          <a:prstGeom prst="rect">
            <a:avLst/>
          </a:prstGeom>
        </p:spPr>
        <p:txBody>
          <a:bodyPr lIns="0" tIns="0" rIns="0" bIns="0" anchor="ctr"/>
          <a:lstStyle>
            <a:lvl1pPr algn="l">
              <a:defRPr sz="1200">
                <a:solidFill>
                  <a:schemeClr val="bg1"/>
                </a:solidFill>
              </a:defRPr>
            </a:lvl1pPr>
          </a:lstStyle>
          <a:p>
            <a:r>
              <a:rPr lang="fi-FI" dirty="0"/>
              <a:t>Suomen Yrityskaupat Oy</a:t>
            </a:r>
          </a:p>
        </p:txBody>
      </p:sp>
      <p:sp>
        <p:nvSpPr>
          <p:cNvPr id="11" name="Slide Number Placeholder 5">
            <a:extLst>
              <a:ext uri="{FF2B5EF4-FFF2-40B4-BE49-F238E27FC236}">
                <a16:creationId xmlns:a16="http://schemas.microsoft.com/office/drawing/2014/main" id="{577DB928-C207-993A-7CB4-42034107E9DB}"/>
              </a:ext>
            </a:extLst>
          </p:cNvPr>
          <p:cNvSpPr>
            <a:spLocks noGrp="1"/>
          </p:cNvSpPr>
          <p:nvPr>
            <p:ph type="sldNum" sz="quarter" idx="12"/>
          </p:nvPr>
        </p:nvSpPr>
        <p:spPr>
          <a:xfrm>
            <a:off x="11223174" y="6428920"/>
            <a:ext cx="711200" cy="365125"/>
          </a:xfrm>
          <a:prstGeom prst="rect">
            <a:avLst/>
          </a:prstGeom>
        </p:spPr>
        <p:txBody>
          <a:bodyPr lIns="0" tIns="0" rIns="0" bIns="0" anchor="ctr"/>
          <a:lstStyle>
            <a:lvl1pPr algn="r">
              <a:defRPr sz="1300" b="1">
                <a:solidFill>
                  <a:schemeClr val="bg1"/>
                </a:solidFill>
              </a:defRPr>
            </a:lvl1pPr>
          </a:lstStyle>
          <a:p>
            <a:fld id="{30CF39CD-5E30-A74E-BB91-18A1D9C31FEB}" type="slidenum">
              <a:rPr lang="fi-FI" smtClean="0"/>
              <a:pPr/>
              <a:t>‹#›</a:t>
            </a:fld>
            <a:endParaRPr lang="fi-FI" dirty="0"/>
          </a:p>
        </p:txBody>
      </p:sp>
      <p:sp>
        <p:nvSpPr>
          <p:cNvPr id="5" name="Round Same-side Corner of Rectangle 4">
            <a:extLst>
              <a:ext uri="{FF2B5EF4-FFF2-40B4-BE49-F238E27FC236}">
                <a16:creationId xmlns:a16="http://schemas.microsoft.com/office/drawing/2014/main" id="{C5E95763-D086-4044-927F-550DE5A3055A}"/>
              </a:ext>
            </a:extLst>
          </p:cNvPr>
          <p:cNvSpPr/>
          <p:nvPr userDrawn="1"/>
        </p:nvSpPr>
        <p:spPr>
          <a:xfrm rot="5400000">
            <a:off x="3294000" y="-2789743"/>
            <a:ext cx="612000" cy="7200000"/>
          </a:xfrm>
          <a:prstGeom prst="round2SameRect">
            <a:avLst>
              <a:gd name="adj1" fmla="val 50000"/>
              <a:gd name="adj2"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01845758-CF8E-AB10-CA28-13936839E51E}"/>
              </a:ext>
            </a:extLst>
          </p:cNvPr>
          <p:cNvSpPr>
            <a:spLocks noGrp="1"/>
          </p:cNvSpPr>
          <p:nvPr>
            <p:ph type="title" hasCustomPrompt="1"/>
          </p:nvPr>
        </p:nvSpPr>
        <p:spPr>
          <a:xfrm>
            <a:off x="344714" y="633868"/>
            <a:ext cx="6665685" cy="430212"/>
          </a:xfrm>
        </p:spPr>
        <p:txBody>
          <a:bodyPr lIns="0" tIns="0" rIns="0" bIns="0">
            <a:noAutofit/>
          </a:bodyPr>
          <a:lstStyle>
            <a:lvl1pPr>
              <a:defRPr sz="1800" b="1" spc="50" baseline="0">
                <a:solidFill>
                  <a:schemeClr val="bg1"/>
                </a:solidFill>
              </a:defRPr>
            </a:lvl1pPr>
          </a:lstStyle>
          <a:p>
            <a:r>
              <a:rPr lang="en-GB" dirty="0" err="1"/>
              <a:t>Otsikko</a:t>
            </a:r>
            <a:endParaRPr lang="fi-FI" dirty="0"/>
          </a:p>
        </p:txBody>
      </p:sp>
    </p:spTree>
    <p:extLst>
      <p:ext uri="{BB962C8B-B14F-4D97-AF65-F5344CB8AC3E}">
        <p14:creationId xmlns:p14="http://schemas.microsoft.com/office/powerpoint/2010/main" val="222395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Väliotsikk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0FEE53-8AB6-BED2-D3A4-D26C8BEF16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16636E-C515-1A68-BFE7-45ADC420E5FA}"/>
              </a:ext>
            </a:extLst>
          </p:cNvPr>
          <p:cNvSpPr>
            <a:spLocks noGrp="1"/>
          </p:cNvSpPr>
          <p:nvPr>
            <p:ph type="title" hasCustomPrompt="1"/>
          </p:nvPr>
        </p:nvSpPr>
        <p:spPr>
          <a:xfrm>
            <a:off x="6336140" y="3579733"/>
            <a:ext cx="5278664" cy="2852737"/>
          </a:xfrm>
        </p:spPr>
        <p:txBody>
          <a:bodyPr lIns="0" tIns="0" rIns="0" bIns="0" anchor="b">
            <a:noAutofit/>
          </a:bodyPr>
          <a:lstStyle>
            <a:lvl1pPr algn="r">
              <a:defRPr sz="3600" b="1">
                <a:solidFill>
                  <a:schemeClr val="accent1"/>
                </a:solidFill>
              </a:defRPr>
            </a:lvl1pPr>
          </a:lstStyle>
          <a:p>
            <a:r>
              <a:rPr lang="en-GB" dirty="0" err="1"/>
              <a:t>Väliotsikko</a:t>
            </a:r>
            <a:endParaRPr lang="fi-FI" dirty="0"/>
          </a:p>
        </p:txBody>
      </p:sp>
      <p:sp>
        <p:nvSpPr>
          <p:cNvPr id="3" name="Text Placeholder 2">
            <a:extLst>
              <a:ext uri="{FF2B5EF4-FFF2-40B4-BE49-F238E27FC236}">
                <a16:creationId xmlns:a16="http://schemas.microsoft.com/office/drawing/2014/main" id="{D3F0368B-4AA4-F3A2-E2B8-6EDCA4FAC65C}"/>
              </a:ext>
            </a:extLst>
          </p:cNvPr>
          <p:cNvSpPr>
            <a:spLocks noGrp="1"/>
          </p:cNvSpPr>
          <p:nvPr>
            <p:ph type="body" idx="1" hasCustomPrompt="1"/>
          </p:nvPr>
        </p:nvSpPr>
        <p:spPr>
          <a:xfrm>
            <a:off x="580266" y="3084928"/>
            <a:ext cx="2579007" cy="2852737"/>
          </a:xfrm>
        </p:spPr>
        <p:txBody>
          <a:bodyPr lIns="0" tIns="0" rIns="0" bIns="0">
            <a:noAutofit/>
          </a:bodyPr>
          <a:lstStyle>
            <a:lvl1pPr marL="0" indent="0">
              <a:buNone/>
              <a:defRPr sz="2390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1</a:t>
            </a:r>
          </a:p>
        </p:txBody>
      </p:sp>
    </p:spTree>
    <p:extLst>
      <p:ext uri="{BB962C8B-B14F-4D97-AF65-F5344CB8AC3E}">
        <p14:creationId xmlns:p14="http://schemas.microsoft.com/office/powerpoint/2010/main" val="71874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ost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88F5B12-EF68-824D-C566-3C63DAAE92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285B70-422D-5A31-E2D5-31BE37D43EEB}"/>
              </a:ext>
            </a:extLst>
          </p:cNvPr>
          <p:cNvSpPr>
            <a:spLocks noGrp="1"/>
          </p:cNvSpPr>
          <p:nvPr>
            <p:ph type="title" hasCustomPrompt="1"/>
          </p:nvPr>
        </p:nvSpPr>
        <p:spPr>
          <a:xfrm>
            <a:off x="1915886" y="910770"/>
            <a:ext cx="8360228" cy="5181600"/>
          </a:xfrm>
        </p:spPr>
        <p:txBody>
          <a:bodyPr lIns="0" tIns="0" rIns="0" bIns="0">
            <a:noAutofit/>
          </a:bodyPr>
          <a:lstStyle>
            <a:lvl1pPr algn="ctr">
              <a:lnSpc>
                <a:spcPct val="100000"/>
              </a:lnSpc>
              <a:defRPr sz="4000" b="1">
                <a:solidFill>
                  <a:schemeClr val="bg1"/>
                </a:solidFill>
              </a:defRPr>
            </a:lvl1pPr>
          </a:lstStyle>
          <a:p>
            <a:r>
              <a:rPr lang="en-GB" dirty="0" err="1"/>
              <a:t>Yhden</a:t>
            </a:r>
            <a:r>
              <a:rPr lang="en-GB" dirty="0"/>
              <a:t> </a:t>
            </a:r>
            <a:r>
              <a:rPr lang="en-GB" dirty="0" err="1"/>
              <a:t>lauseen</a:t>
            </a:r>
            <a:r>
              <a:rPr lang="en-GB" dirty="0"/>
              <a:t> </a:t>
            </a:r>
            <a:r>
              <a:rPr lang="en-GB" dirty="0" err="1"/>
              <a:t>lyhyt</a:t>
            </a:r>
            <a:r>
              <a:rPr lang="en-GB" dirty="0"/>
              <a:t> </a:t>
            </a:r>
            <a:br>
              <a:rPr lang="en-GB" dirty="0"/>
            </a:br>
            <a:r>
              <a:rPr lang="en-GB" dirty="0" err="1"/>
              <a:t>nosto</a:t>
            </a:r>
            <a:endParaRPr lang="fi-FI" dirty="0"/>
          </a:p>
        </p:txBody>
      </p:sp>
    </p:spTree>
    <p:extLst>
      <p:ext uri="{BB962C8B-B14F-4D97-AF65-F5344CB8AC3E}">
        <p14:creationId xmlns:p14="http://schemas.microsoft.com/office/powerpoint/2010/main" val="347815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789F3-30CC-13D7-41C4-FD13AFE3F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dirty="0"/>
              <a:t>Click to edit Master title style</a:t>
            </a:r>
            <a:endParaRPr lang="fi-FI" dirty="0"/>
          </a:p>
        </p:txBody>
      </p:sp>
      <p:sp>
        <p:nvSpPr>
          <p:cNvPr id="3" name="Text Placeholder 2">
            <a:extLst>
              <a:ext uri="{FF2B5EF4-FFF2-40B4-BE49-F238E27FC236}">
                <a16:creationId xmlns:a16="http://schemas.microsoft.com/office/drawing/2014/main" id="{FC535BDE-E316-6D22-CB6A-D0382049D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9" name="Footer Placeholder 4">
            <a:extLst>
              <a:ext uri="{FF2B5EF4-FFF2-40B4-BE49-F238E27FC236}">
                <a16:creationId xmlns:a16="http://schemas.microsoft.com/office/drawing/2014/main" id="{B643E36F-0DC3-4884-2353-D6F1F952512A}"/>
              </a:ext>
            </a:extLst>
          </p:cNvPr>
          <p:cNvSpPr>
            <a:spLocks noGrp="1"/>
          </p:cNvSpPr>
          <p:nvPr>
            <p:ph type="ftr" sz="quarter" idx="3"/>
          </p:nvPr>
        </p:nvSpPr>
        <p:spPr>
          <a:xfrm>
            <a:off x="7997372" y="6428920"/>
            <a:ext cx="2757715" cy="365125"/>
          </a:xfrm>
          <a:prstGeom prst="rect">
            <a:avLst/>
          </a:prstGeom>
        </p:spPr>
        <p:txBody>
          <a:bodyPr lIns="0" tIns="0" rIns="0" bIns="0" anchor="ctr"/>
          <a:lstStyle>
            <a:lvl1pPr algn="l">
              <a:defRPr sz="1200">
                <a:solidFill>
                  <a:schemeClr val="tx1"/>
                </a:solidFill>
              </a:defRPr>
            </a:lvl1pPr>
          </a:lstStyle>
          <a:p>
            <a:r>
              <a:rPr lang="fi-FI"/>
              <a:t>Suomen Yrityskaupat Oy</a:t>
            </a:r>
            <a:endParaRPr lang="fi-FI" dirty="0"/>
          </a:p>
        </p:txBody>
      </p:sp>
      <p:sp>
        <p:nvSpPr>
          <p:cNvPr id="10" name="Slide Number Placeholder 5">
            <a:extLst>
              <a:ext uri="{FF2B5EF4-FFF2-40B4-BE49-F238E27FC236}">
                <a16:creationId xmlns:a16="http://schemas.microsoft.com/office/drawing/2014/main" id="{D1CFEDE7-306C-88DA-59F9-DAD6E367DD3C}"/>
              </a:ext>
            </a:extLst>
          </p:cNvPr>
          <p:cNvSpPr>
            <a:spLocks noGrp="1"/>
          </p:cNvSpPr>
          <p:nvPr>
            <p:ph type="sldNum" sz="quarter" idx="4"/>
          </p:nvPr>
        </p:nvSpPr>
        <p:spPr>
          <a:xfrm>
            <a:off x="11223174" y="6428920"/>
            <a:ext cx="711200" cy="365125"/>
          </a:xfrm>
          <a:prstGeom prst="rect">
            <a:avLst/>
          </a:prstGeom>
        </p:spPr>
        <p:txBody>
          <a:bodyPr lIns="0" tIns="0" rIns="0" bIns="0" anchor="ctr"/>
          <a:lstStyle>
            <a:lvl1pPr algn="r">
              <a:defRPr sz="1300" b="1">
                <a:solidFill>
                  <a:schemeClr val="tx1"/>
                </a:solidFill>
              </a:defRPr>
            </a:lvl1pPr>
          </a:lstStyle>
          <a:p>
            <a:fld id="{30CF39CD-5E30-A74E-BB91-18A1D9C31FEB}" type="slidenum">
              <a:rPr lang="fi-FI" smtClean="0"/>
              <a:pPr/>
              <a:t>‹#›</a:t>
            </a:fld>
            <a:endParaRPr lang="fi-FI" dirty="0"/>
          </a:p>
        </p:txBody>
      </p:sp>
    </p:spTree>
    <p:extLst>
      <p:ext uri="{BB962C8B-B14F-4D97-AF65-F5344CB8AC3E}">
        <p14:creationId xmlns:p14="http://schemas.microsoft.com/office/powerpoint/2010/main" val="82875857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66" r:id="rId4"/>
    <p:sldLayoutId id="2147483652" r:id="rId5"/>
    <p:sldLayoutId id="2147483664" r:id="rId6"/>
    <p:sldLayoutId id="2147483660" r:id="rId7"/>
    <p:sldLayoutId id="2147483651" r:id="rId8"/>
    <p:sldLayoutId id="2147483654" r:id="rId9"/>
    <p:sldLayoutId id="2147483661" r:id="rId10"/>
    <p:sldLayoutId id="2147483662" r:id="rId11"/>
    <p:sldLayoutId id="2147483655" r:id="rId12"/>
    <p:sldLayoutId id="2147483667" r:id="rId13"/>
    <p:sldLayoutId id="2147483663" r:id="rId14"/>
    <p:sldLayoutId id="2147483668" r:id="rId15"/>
    <p:sldLayoutId id="2147483669" r:id="rId16"/>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5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2"/>
        </a:buClr>
        <a:buFont typeface="System Font Regular"/>
        <a:buChar char="►"/>
        <a:defRPr sz="13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2"/>
        </a:buClr>
        <a:buFont typeface="System Font Regular"/>
        <a:buChar char="►"/>
        <a:defRPr sz="12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2"/>
        </a:buClr>
        <a:buFont typeface="System Font Regular"/>
        <a:buChar char="►"/>
        <a:defRPr sz="11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2"/>
        </a:buClr>
        <a:buFont typeface="System Font Regular"/>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62972-6192-8133-B6E8-30705C90C1CE}"/>
              </a:ext>
            </a:extLst>
          </p:cNvPr>
          <p:cNvSpPr>
            <a:spLocks noGrp="1"/>
          </p:cNvSpPr>
          <p:nvPr>
            <p:ph type="ctrTitle"/>
          </p:nvPr>
        </p:nvSpPr>
        <p:spPr>
          <a:xfrm>
            <a:off x="609597" y="2970791"/>
            <a:ext cx="5486403" cy="2073049"/>
          </a:xfrm>
        </p:spPr>
        <p:txBody>
          <a:bodyPr/>
          <a:lstStyle/>
          <a:p>
            <a:pPr>
              <a:lnSpc>
                <a:spcPct val="100000"/>
              </a:lnSpc>
            </a:pPr>
            <a:r>
              <a:rPr kumimoji="0" lang="fi-FI" altLang="fi-FI" sz="28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Kauppakirjan laatiminen yrityksen omistajanvaihdoksessa</a:t>
            </a:r>
            <a:br>
              <a:rPr kumimoji="0" lang="fi-FI" altLang="fi-FI" sz="2800" i="0" u="none" strike="noStrike" kern="1200" cap="none" spc="0" normalizeH="0" baseline="0" noProof="0" dirty="0">
                <a:ln>
                  <a:noFill/>
                </a:ln>
                <a:solidFill>
                  <a:schemeClr val="tx1"/>
                </a:solidFill>
                <a:effectLst/>
                <a:uLnTx/>
                <a:uFillTx/>
                <a:latin typeface="Calibri Light" panose="020F0302020204030204"/>
                <a:ea typeface="+mj-ea"/>
                <a:cs typeface="Arial" charset="0"/>
              </a:rPr>
            </a:br>
            <a:br>
              <a:rPr kumimoji="0" lang="fi-FI" altLang="fi-FI" sz="2800" i="0" u="none" strike="noStrike" kern="1200" cap="none" spc="0" normalizeH="0" baseline="0" noProof="0" dirty="0">
                <a:ln>
                  <a:noFill/>
                </a:ln>
                <a:solidFill>
                  <a:schemeClr val="tx1"/>
                </a:solidFill>
                <a:effectLst/>
                <a:uLnTx/>
                <a:uFillTx/>
                <a:latin typeface="Calibri Light" panose="020F0302020204030204"/>
                <a:ea typeface="+mj-ea"/>
                <a:cs typeface="Arial" charset="0"/>
              </a:rPr>
            </a:br>
            <a:r>
              <a:rPr kumimoji="0" lang="fi-FI" altLang="fi-FI" sz="1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Webinaarivalmennus</a:t>
            </a:r>
            <a:br>
              <a:rPr kumimoji="0" lang="fi-FI" altLang="fi-FI" sz="25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fi-FI" altLang="fi-FI" sz="12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4.3.2025</a:t>
            </a:r>
            <a:br>
              <a:rPr kumimoji="0" lang="fi-FI" altLang="fi-FI" sz="22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br>
              <a:rPr kumimoji="0" lang="fi-FI" altLang="fi-FI" sz="1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fi-FI" altLang="fi-FI" sz="1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Yritysvälittäjä,</a:t>
            </a:r>
            <a:br>
              <a:rPr kumimoji="0" lang="fi-FI" altLang="fi-FI" sz="1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fi-FI" altLang="fi-FI" sz="1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Mika Niemi</a:t>
            </a:r>
            <a:endParaRPr lang="fi-FI" dirty="0">
              <a:solidFill>
                <a:schemeClr val="tx1"/>
              </a:solidFill>
            </a:endParaRPr>
          </a:p>
        </p:txBody>
      </p:sp>
      <p:pic>
        <p:nvPicPr>
          <p:cNvPr id="9" name="Picture Placeholder 8">
            <a:extLst>
              <a:ext uri="{FF2B5EF4-FFF2-40B4-BE49-F238E27FC236}">
                <a16:creationId xmlns:a16="http://schemas.microsoft.com/office/drawing/2014/main" id="{C53A3DBC-D961-2EEE-F51C-6208C60135A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7767638" y="0"/>
            <a:ext cx="4424362" cy="6858000"/>
          </a:xfrm>
        </p:spPr>
      </p:pic>
      <p:sp>
        <p:nvSpPr>
          <p:cNvPr id="7" name="Text Placeholder 6">
            <a:extLst>
              <a:ext uri="{FF2B5EF4-FFF2-40B4-BE49-F238E27FC236}">
                <a16:creationId xmlns:a16="http://schemas.microsoft.com/office/drawing/2014/main" id="{55A411F6-7FAD-814C-5DBF-E661990FA958}"/>
              </a:ext>
            </a:extLst>
          </p:cNvPr>
          <p:cNvSpPr>
            <a:spLocks noGrp="1"/>
          </p:cNvSpPr>
          <p:nvPr>
            <p:ph type="body" sz="quarter" idx="11"/>
          </p:nvPr>
        </p:nvSpPr>
        <p:spPr>
          <a:xfrm>
            <a:off x="797603" y="5764595"/>
            <a:ext cx="4005942" cy="390074"/>
          </a:xfrm>
        </p:spPr>
        <p:txBody>
          <a:bodyPr/>
          <a:lstStyle/>
          <a:p>
            <a:r>
              <a:rPr lang="fi-FI" dirty="0"/>
              <a:t>Suomen Yrityskaupat</a:t>
            </a:r>
          </a:p>
        </p:txBody>
      </p:sp>
      <p:pic>
        <p:nvPicPr>
          <p:cNvPr id="1030" name="Picture 6" descr="Suomalaista palvelua">
            <a:extLst>
              <a:ext uri="{FF2B5EF4-FFF2-40B4-BE49-F238E27FC236}">
                <a16:creationId xmlns:a16="http://schemas.microsoft.com/office/drawing/2014/main" id="{2FA041C5-6D18-6336-FB5C-F30A75DA84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60022" y="5399316"/>
            <a:ext cx="1094368" cy="10619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ouruset Oy - Sadevesijärjestelmät ja kattoturvatuotteet">
            <a:extLst>
              <a:ext uri="{FF2B5EF4-FFF2-40B4-BE49-F238E27FC236}">
                <a16:creationId xmlns:a16="http://schemas.microsoft.com/office/drawing/2014/main" id="{49A4676C-C659-182A-BAC3-4DBA2DEE04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11355" y="5399316"/>
            <a:ext cx="1094368" cy="1061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C270F3-7979-9A74-E06F-0015BAAB5B3A}"/>
              </a:ext>
            </a:extLst>
          </p:cNvPr>
          <p:cNvSpPr txBox="1"/>
          <p:nvPr/>
        </p:nvSpPr>
        <p:spPr>
          <a:xfrm>
            <a:off x="12612002" y="0"/>
            <a:ext cx="3389998" cy="1477328"/>
          </a:xfrm>
          <a:prstGeom prst="rect">
            <a:avLst/>
          </a:prstGeom>
          <a:noFill/>
        </p:spPr>
        <p:txBody>
          <a:bodyPr wrap="square" rtlCol="0">
            <a:spAutoFit/>
          </a:bodyPr>
          <a:lstStyle/>
          <a:p>
            <a:r>
              <a:rPr lang="fi-FI" b="1" dirty="0"/>
              <a:t>Kuvan vaihtaminen:</a:t>
            </a:r>
          </a:p>
          <a:p>
            <a:pPr marL="184150" indent="-184150">
              <a:buFont typeface="Arial" panose="020B0604020202020204" pitchFamily="34" charset="0"/>
              <a:buChar char="•"/>
            </a:pPr>
            <a:r>
              <a:rPr lang="fi-FI" dirty="0"/>
              <a:t>Aktivoi kuva </a:t>
            </a:r>
          </a:p>
          <a:p>
            <a:pPr marL="184150" indent="-184150">
              <a:buFont typeface="Arial" panose="020B0604020202020204" pitchFamily="34" charset="0"/>
              <a:buChar char="•"/>
            </a:pPr>
            <a:r>
              <a:rPr lang="fi-FI" dirty="0"/>
              <a:t>Klikkaa hiiren oikealla napilla </a:t>
            </a:r>
          </a:p>
          <a:p>
            <a:pPr marL="184150" indent="-184150">
              <a:buFont typeface="Arial" panose="020B0604020202020204" pitchFamily="34" charset="0"/>
              <a:buChar char="•"/>
            </a:pPr>
            <a:r>
              <a:rPr lang="fi-FI" dirty="0"/>
              <a:t>Valitse ’Vaihda kuva’</a:t>
            </a:r>
          </a:p>
          <a:p>
            <a:pPr marL="184150" indent="-184150">
              <a:buFont typeface="Arial" panose="020B0604020202020204" pitchFamily="34" charset="0"/>
              <a:buChar char="•"/>
            </a:pPr>
            <a:r>
              <a:rPr lang="fi-FI" dirty="0"/>
              <a:t>Valitse kuva tiedostosta</a:t>
            </a:r>
          </a:p>
        </p:txBody>
      </p:sp>
      <p:sp>
        <p:nvSpPr>
          <p:cNvPr id="3" name="TextBox 2">
            <a:extLst>
              <a:ext uri="{FF2B5EF4-FFF2-40B4-BE49-F238E27FC236}">
                <a16:creationId xmlns:a16="http://schemas.microsoft.com/office/drawing/2014/main" id="{0A89C2C7-3B13-0F8A-3CBC-2263E2F90828}"/>
              </a:ext>
            </a:extLst>
          </p:cNvPr>
          <p:cNvSpPr txBox="1"/>
          <p:nvPr/>
        </p:nvSpPr>
        <p:spPr>
          <a:xfrm>
            <a:off x="12612002" y="1776236"/>
            <a:ext cx="2892596" cy="1754326"/>
          </a:xfrm>
          <a:prstGeom prst="rect">
            <a:avLst/>
          </a:prstGeom>
          <a:noFill/>
        </p:spPr>
        <p:txBody>
          <a:bodyPr wrap="square" rtlCol="0">
            <a:spAutoFit/>
          </a:bodyPr>
          <a:lstStyle/>
          <a:p>
            <a:r>
              <a:rPr lang="fi-FI" b="1" dirty="0"/>
              <a:t>Kuvan rajaaminen:</a:t>
            </a:r>
          </a:p>
          <a:p>
            <a:pPr marL="184150" indent="-184150">
              <a:buFont typeface="Arial" panose="020B0604020202020204" pitchFamily="34" charset="0"/>
              <a:buChar char="•"/>
            </a:pPr>
            <a:r>
              <a:rPr lang="fi-FI" dirty="0"/>
              <a:t>Aktivoi kuva </a:t>
            </a:r>
          </a:p>
          <a:p>
            <a:pPr marL="184150" indent="-184150">
              <a:buFont typeface="Arial" panose="020B0604020202020204" pitchFamily="34" charset="0"/>
              <a:buChar char="•"/>
            </a:pPr>
            <a:r>
              <a:rPr lang="fi-FI" dirty="0"/>
              <a:t>Klikkaa yläpaneelista ’Muotoile kuvaa’</a:t>
            </a:r>
          </a:p>
          <a:p>
            <a:pPr marL="184150" indent="-184150">
              <a:buFont typeface="Arial" panose="020B0604020202020204" pitchFamily="34" charset="0"/>
              <a:buChar char="•"/>
            </a:pPr>
            <a:r>
              <a:rPr lang="fi-FI" dirty="0"/>
              <a:t>Valitse Rajaa-työkalu</a:t>
            </a:r>
          </a:p>
          <a:p>
            <a:pPr marL="184150" indent="-184150">
              <a:buFont typeface="Arial" panose="020B0604020202020204" pitchFamily="34" charset="0"/>
              <a:buChar char="•"/>
            </a:pPr>
            <a:r>
              <a:rPr lang="fi-FI" dirty="0"/>
              <a:t>Skaalaa tai siirrä kuvaa</a:t>
            </a:r>
          </a:p>
        </p:txBody>
      </p:sp>
      <p:pic>
        <p:nvPicPr>
          <p:cNvPr id="8" name="Picture 7" descr="A black and white image of a square with a check mark&#10;&#10;Description automatically generated">
            <a:extLst>
              <a:ext uri="{FF2B5EF4-FFF2-40B4-BE49-F238E27FC236}">
                <a16:creationId xmlns:a16="http://schemas.microsoft.com/office/drawing/2014/main" id="{857DB6F3-EC75-B790-741B-9A716A3E4A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05702" y="2742085"/>
            <a:ext cx="563788" cy="457413"/>
          </a:xfrm>
          <a:prstGeom prst="rect">
            <a:avLst/>
          </a:prstGeom>
        </p:spPr>
      </p:pic>
    </p:spTree>
    <p:extLst>
      <p:ext uri="{BB962C8B-B14F-4D97-AF65-F5344CB8AC3E}">
        <p14:creationId xmlns:p14="http://schemas.microsoft.com/office/powerpoint/2010/main" val="3326729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3BD84-1FD1-973D-3E16-FD417CA123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2BA0E-1707-17B9-C0F3-F84BC0C2A522}"/>
              </a:ext>
            </a:extLst>
          </p:cNvPr>
          <p:cNvSpPr>
            <a:spLocks noGrp="1"/>
          </p:cNvSpPr>
          <p:nvPr>
            <p:ph idx="1"/>
          </p:nvPr>
        </p:nvSpPr>
        <p:spPr>
          <a:xfrm>
            <a:off x="159391" y="1333850"/>
            <a:ext cx="7431112" cy="4984150"/>
          </a:xfrm>
        </p:spPr>
        <p:txBody>
          <a:bodyPr/>
          <a:lstStyle/>
          <a:p>
            <a:pPr eaLnBrk="1" hangingPunct="1"/>
            <a:r>
              <a:rPr lang="fi-FI" altLang="fi-FI" sz="1800" b="1" dirty="0"/>
              <a:t>Sopimusrikkomukset ja niiden seuraamukset:</a:t>
            </a:r>
            <a:endParaRPr lang="fi-FI" altLang="fi-FI" sz="1800" dirty="0"/>
          </a:p>
          <a:p>
            <a:pPr lvl="1" eaLnBrk="1" hangingPunct="1">
              <a:buFont typeface="Wingdings" pitchFamily="2" charset="2"/>
              <a:buAutoNum type="alphaLcPeriod"/>
            </a:pPr>
            <a:r>
              <a:rPr lang="fi-FI" altLang="fi-FI" sz="1600" b="1" dirty="0"/>
              <a:t>Vahingonkorvausvelvollisuus: </a:t>
            </a:r>
            <a:r>
              <a:rPr lang="fi-FI" altLang="fi-FI" sz="1600" dirty="0"/>
              <a:t>Kuka korvaa ja mitä, jos sopimusvelvoitteita rikotaan?</a:t>
            </a:r>
          </a:p>
          <a:p>
            <a:pPr lvl="1" eaLnBrk="1" hangingPunct="1">
              <a:buFont typeface="Wingdings" pitchFamily="2" charset="2"/>
              <a:buAutoNum type="alphaLcPeriod"/>
            </a:pPr>
            <a:r>
              <a:rPr lang="fi-FI" altLang="fi-FI" sz="1600" b="1" dirty="0"/>
              <a:t>Sopimussakko: </a:t>
            </a:r>
            <a:r>
              <a:rPr lang="fi-FI" altLang="fi-FI" sz="1600" dirty="0"/>
              <a:t>Ennalta määrätty seuraamus ehtojen rikkomisesta voi helpottaa riitojen ratkaisua.</a:t>
            </a:r>
          </a:p>
          <a:p>
            <a:pPr marL="0" marR="0" lvl="0" indent="0" algn="l" defTabSz="914400" rtl="0" eaLnBrk="1" fontAlgn="auto" latinLnBrk="0" hangingPunct="1">
              <a:lnSpc>
                <a:spcPct val="120000"/>
              </a:lnSpc>
              <a:spcBef>
                <a:spcPts val="1000"/>
              </a:spcBef>
              <a:spcAft>
                <a:spcPts val="0"/>
              </a:spcAft>
              <a:buClr>
                <a:srgbClr val="00AADA"/>
              </a:buClr>
              <a:buSzTx/>
              <a:buFont typeface="System Font Regular"/>
              <a:buNone/>
              <a:tabLst/>
              <a:defRPr/>
            </a:pPr>
            <a:r>
              <a:rPr kumimoji="0" lang="fi-FI" altLang="fi-FI" sz="1800" b="1" i="0" u="none" strike="noStrike" kern="1200" cap="none" spc="0" normalizeH="0" baseline="0" noProof="0" dirty="0">
                <a:ln>
                  <a:noFill/>
                </a:ln>
                <a:solidFill>
                  <a:srgbClr val="3E4156"/>
                </a:solidFill>
                <a:effectLst/>
                <a:uLnTx/>
                <a:uFillTx/>
                <a:latin typeface="Arial" panose="020B0604020202020204"/>
                <a:ea typeface="+mn-ea"/>
                <a:cs typeface="+mn-cs"/>
              </a:rPr>
              <a:t>Erimielisyyksien ratkaisu:</a:t>
            </a:r>
          </a:p>
          <a:p>
            <a:pPr marL="742950" marR="0" lvl="1" indent="-285750" algn="l" defTabSz="914400" rtl="0" eaLnBrk="1" fontAlgn="auto" latinLnBrk="0" hangingPunct="1">
              <a:lnSpc>
                <a:spcPct val="120000"/>
              </a:lnSpc>
              <a:spcBef>
                <a:spcPts val="500"/>
              </a:spcBef>
              <a:spcAft>
                <a:spcPts val="0"/>
              </a:spcAft>
              <a:buClr>
                <a:srgbClr val="00AADA"/>
              </a:buClr>
              <a:buSzTx/>
              <a:buFont typeface="Wingdings" pitchFamily="2" charset="2"/>
              <a:buAutoNum type="alphaLcPeriod"/>
              <a:tabLst/>
              <a:defRPr/>
            </a:pPr>
            <a:r>
              <a:rPr lang="fi-FI" altLang="fi-FI" sz="1600" dirty="0"/>
              <a:t>Sovittelun, välimiesmenettelyn tai oikeudenkäynnin määräykset ja ehdot.</a:t>
            </a:r>
          </a:p>
          <a:p>
            <a:pPr marL="742950" marR="0" lvl="1" indent="-285750" algn="l" defTabSz="914400" rtl="0" eaLnBrk="1" fontAlgn="auto" latinLnBrk="0" hangingPunct="1">
              <a:lnSpc>
                <a:spcPct val="120000"/>
              </a:lnSpc>
              <a:spcBef>
                <a:spcPts val="500"/>
              </a:spcBef>
              <a:spcAft>
                <a:spcPts val="0"/>
              </a:spcAft>
              <a:buClr>
                <a:srgbClr val="00AADA"/>
              </a:buClr>
              <a:buSzTx/>
              <a:buFont typeface="Wingdings" pitchFamily="2" charset="2"/>
              <a:buAutoNum type="alphaLcPeriod"/>
              <a:tabLst/>
              <a:defRPr/>
            </a:pPr>
            <a:r>
              <a:rPr lang="fi-FI" altLang="fi-FI" sz="1600" dirty="0"/>
              <a:t>Riidanratkaisun foorumi ja käytännön toimintamallit.</a:t>
            </a:r>
          </a:p>
          <a:p>
            <a:pPr marL="742950" marR="0" lvl="1" indent="-285750" algn="l" defTabSz="914400" rtl="0" eaLnBrk="1" fontAlgn="auto" latinLnBrk="0" hangingPunct="1">
              <a:lnSpc>
                <a:spcPct val="120000"/>
              </a:lnSpc>
              <a:spcBef>
                <a:spcPts val="500"/>
              </a:spcBef>
              <a:spcAft>
                <a:spcPts val="0"/>
              </a:spcAft>
              <a:buClr>
                <a:srgbClr val="00AADA"/>
              </a:buClr>
              <a:buSzTx/>
              <a:buFont typeface="Wingdings" pitchFamily="2" charset="2"/>
              <a:buAutoNum type="alphaLcPeriod"/>
              <a:tabLst/>
              <a:defRPr/>
            </a:pPr>
            <a:endParaRPr kumimoji="0" lang="fi-FI" altLang="fi-FI" sz="1800" b="0" i="0" u="none" strike="noStrike" kern="1200" cap="none" spc="0" normalizeH="0" baseline="0" noProof="0" dirty="0">
              <a:ln>
                <a:noFill/>
              </a:ln>
              <a:solidFill>
                <a:srgbClr val="3E4156"/>
              </a:solidFill>
              <a:effectLst/>
              <a:uLnTx/>
              <a:uFillTx/>
              <a:latin typeface="Arial" panose="020B0604020202020204"/>
              <a:ea typeface="+mn-ea"/>
              <a:cs typeface="+mn-cs"/>
            </a:endParaRPr>
          </a:p>
          <a:p>
            <a:pPr marL="457200" lvl="1" indent="0" eaLnBrk="1" hangingPunct="1">
              <a:buNone/>
            </a:pPr>
            <a:endParaRPr lang="fi-FI" altLang="fi-FI" sz="1600" dirty="0"/>
          </a:p>
          <a:p>
            <a:pPr lvl="1" eaLnBrk="1" hangingPunct="1">
              <a:buFont typeface="Wingdings" pitchFamily="2" charset="2"/>
              <a:buAutoNum type="alphaLcPeriod"/>
            </a:pPr>
            <a:endParaRPr lang="fi-FI" altLang="fi-FI" sz="1600" dirty="0"/>
          </a:p>
        </p:txBody>
      </p:sp>
      <p:pic>
        <p:nvPicPr>
          <p:cNvPr id="8" name="Picture Placeholder 7">
            <a:extLst>
              <a:ext uri="{FF2B5EF4-FFF2-40B4-BE49-F238E27FC236}">
                <a16:creationId xmlns:a16="http://schemas.microsoft.com/office/drawing/2014/main" id="{DE6B26E5-FFCF-310B-15E3-F300541C417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767638" y="0"/>
            <a:ext cx="4424362" cy="6318000"/>
          </a:xfrm>
        </p:spPr>
      </p:pic>
      <p:sp>
        <p:nvSpPr>
          <p:cNvPr id="5" name="Footer Placeholder 4">
            <a:extLst>
              <a:ext uri="{FF2B5EF4-FFF2-40B4-BE49-F238E27FC236}">
                <a16:creationId xmlns:a16="http://schemas.microsoft.com/office/drawing/2014/main" id="{25181BFC-2297-9F5B-6E6B-E67D39DC8032}"/>
              </a:ext>
            </a:extLst>
          </p:cNvPr>
          <p:cNvSpPr>
            <a:spLocks noGrp="1"/>
          </p:cNvSpPr>
          <p:nvPr>
            <p:ph type="ftr" sz="quarter" idx="11"/>
          </p:nvPr>
        </p:nvSpPr>
        <p:spPr>
          <a:xfrm>
            <a:off x="7997372" y="6428920"/>
            <a:ext cx="2757715" cy="365125"/>
          </a:xfrm>
        </p:spPr>
        <p:txBody>
          <a:bodyPr/>
          <a:lstStyle/>
          <a:p>
            <a:r>
              <a:rPr lang="fi-FI"/>
              <a:t>Suomen Yrityskaupat Oy</a:t>
            </a:r>
            <a:endParaRPr lang="fi-FI" dirty="0"/>
          </a:p>
        </p:txBody>
      </p:sp>
      <p:sp>
        <p:nvSpPr>
          <p:cNvPr id="6" name="Slide Number Placeholder 5">
            <a:extLst>
              <a:ext uri="{FF2B5EF4-FFF2-40B4-BE49-F238E27FC236}">
                <a16:creationId xmlns:a16="http://schemas.microsoft.com/office/drawing/2014/main" id="{5007C379-16B1-1CAE-DFF3-612256CDA23A}"/>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10</a:t>
            </a:fld>
            <a:endParaRPr lang="fi-FI" dirty="0"/>
          </a:p>
        </p:txBody>
      </p:sp>
      <p:sp>
        <p:nvSpPr>
          <p:cNvPr id="2" name="Title 1">
            <a:extLst>
              <a:ext uri="{FF2B5EF4-FFF2-40B4-BE49-F238E27FC236}">
                <a16:creationId xmlns:a16="http://schemas.microsoft.com/office/drawing/2014/main" id="{A0706A68-72BC-D832-D366-44606A56BE51}"/>
              </a:ext>
            </a:extLst>
          </p:cNvPr>
          <p:cNvSpPr>
            <a:spLocks noGrp="1"/>
          </p:cNvSpPr>
          <p:nvPr>
            <p:ph type="title"/>
          </p:nvPr>
        </p:nvSpPr>
        <p:spPr>
          <a:xfrm>
            <a:off x="344714" y="633868"/>
            <a:ext cx="6665685" cy="430212"/>
          </a:xfrm>
        </p:spPr>
        <p:txBody>
          <a:bodyPr>
            <a:noAutofit/>
          </a:bodyPr>
          <a:lstStyle/>
          <a:p>
            <a:r>
              <a:rPr lang="fi-FI" sz="1800" dirty="0">
                <a:solidFill>
                  <a:srgbClr val="FFFFFF"/>
                </a:solidFill>
              </a:rPr>
              <a:t>Kauppakirjan rakenne ja sisältö</a:t>
            </a:r>
            <a:endParaRPr lang="fi-FI" dirty="0"/>
          </a:p>
        </p:txBody>
      </p:sp>
    </p:spTree>
    <p:extLst>
      <p:ext uri="{BB962C8B-B14F-4D97-AF65-F5344CB8AC3E}">
        <p14:creationId xmlns:p14="http://schemas.microsoft.com/office/powerpoint/2010/main" val="28590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70415-303B-C305-23C5-DCCD5CF40874}"/>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DBE7AD2-7883-1A0C-B0D5-62E7CCEFFBE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767638" y="0"/>
            <a:ext cx="4424362" cy="6318000"/>
          </a:xfrm>
        </p:spPr>
      </p:pic>
      <p:sp>
        <p:nvSpPr>
          <p:cNvPr id="5" name="Footer Placeholder 4">
            <a:extLst>
              <a:ext uri="{FF2B5EF4-FFF2-40B4-BE49-F238E27FC236}">
                <a16:creationId xmlns:a16="http://schemas.microsoft.com/office/drawing/2014/main" id="{F6A0772B-BB12-A58D-E436-A6D66D2432F5}"/>
              </a:ext>
            </a:extLst>
          </p:cNvPr>
          <p:cNvSpPr>
            <a:spLocks noGrp="1"/>
          </p:cNvSpPr>
          <p:nvPr>
            <p:ph type="ftr" sz="quarter" idx="11"/>
          </p:nvPr>
        </p:nvSpPr>
        <p:spPr>
          <a:xfrm>
            <a:off x="7997372" y="6428920"/>
            <a:ext cx="2757715" cy="365125"/>
          </a:xfrm>
        </p:spPr>
        <p:txBody>
          <a:bodyPr/>
          <a:lstStyle/>
          <a:p>
            <a:r>
              <a:rPr lang="fi-FI"/>
              <a:t>Suomen Yrityskaupat Oy</a:t>
            </a:r>
            <a:endParaRPr lang="fi-FI" dirty="0"/>
          </a:p>
        </p:txBody>
      </p:sp>
      <p:sp>
        <p:nvSpPr>
          <p:cNvPr id="6" name="Slide Number Placeholder 5">
            <a:extLst>
              <a:ext uri="{FF2B5EF4-FFF2-40B4-BE49-F238E27FC236}">
                <a16:creationId xmlns:a16="http://schemas.microsoft.com/office/drawing/2014/main" id="{816F7B92-D68B-801E-32BC-DBF1FCD633CC}"/>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11</a:t>
            </a:fld>
            <a:endParaRPr lang="fi-FI" dirty="0"/>
          </a:p>
        </p:txBody>
      </p:sp>
      <p:sp>
        <p:nvSpPr>
          <p:cNvPr id="2" name="Title 1">
            <a:extLst>
              <a:ext uri="{FF2B5EF4-FFF2-40B4-BE49-F238E27FC236}">
                <a16:creationId xmlns:a16="http://schemas.microsoft.com/office/drawing/2014/main" id="{B4E06B80-15B5-73C8-8485-56404BCBC598}"/>
              </a:ext>
            </a:extLst>
          </p:cNvPr>
          <p:cNvSpPr>
            <a:spLocks noGrp="1"/>
          </p:cNvSpPr>
          <p:nvPr>
            <p:ph type="title"/>
          </p:nvPr>
        </p:nvSpPr>
        <p:spPr>
          <a:xfrm>
            <a:off x="344714" y="633868"/>
            <a:ext cx="6665685" cy="430212"/>
          </a:xfrm>
        </p:spPr>
        <p:txBody>
          <a:bodyPr>
            <a:noAutofit/>
          </a:bodyPr>
          <a:lstStyle/>
          <a:p>
            <a:r>
              <a:rPr lang="fi-FI" sz="1800" dirty="0">
                <a:solidFill>
                  <a:srgbClr val="FFFFFF"/>
                </a:solidFill>
              </a:rPr>
              <a:t>Kauppakirjan rakenne ja sisältö</a:t>
            </a:r>
            <a:endParaRPr lang="fi-FI" dirty="0"/>
          </a:p>
        </p:txBody>
      </p:sp>
      <p:sp>
        <p:nvSpPr>
          <p:cNvPr id="10" name="Rectangle 3">
            <a:extLst>
              <a:ext uri="{FF2B5EF4-FFF2-40B4-BE49-F238E27FC236}">
                <a16:creationId xmlns:a16="http://schemas.microsoft.com/office/drawing/2014/main" id="{49FFA1C0-9882-E30E-F54B-E9F82F00EDF3}"/>
              </a:ext>
            </a:extLst>
          </p:cNvPr>
          <p:cNvSpPr>
            <a:spLocks noGrp="1" noChangeArrowheads="1"/>
          </p:cNvSpPr>
          <p:nvPr>
            <p:ph idx="1"/>
          </p:nvPr>
        </p:nvSpPr>
        <p:spPr bwMode="auto">
          <a:xfrm>
            <a:off x="726141" y="-4402621"/>
            <a:ext cx="5960993" cy="14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685800" rtl="0" eaLnBrk="1" fontAlgn="base" latinLnBrk="0" hangingPunct="1">
              <a:lnSpc>
                <a:spcPct val="100000"/>
              </a:lnSpc>
              <a:spcBef>
                <a:spcPct val="20000"/>
              </a:spcBef>
              <a:spcAft>
                <a:spcPct val="0"/>
              </a:spcAft>
              <a:buClr>
                <a:srgbClr val="7F9DD3"/>
              </a:buClr>
              <a:buSzTx/>
              <a:buFontTx/>
              <a:buNone/>
              <a:tabLst/>
              <a:defRPr/>
            </a:pPr>
            <a:endParaRPr kumimoji="0" lang="fi-FI" sz="2400" b="1"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685800" rtl="0" eaLnBrk="1" fontAlgn="base" latinLnBrk="0" hangingPunct="1">
              <a:lnSpc>
                <a:spcPct val="100000"/>
              </a:lnSpc>
              <a:spcBef>
                <a:spcPct val="20000"/>
              </a:spcBef>
              <a:spcAft>
                <a:spcPct val="0"/>
              </a:spcAft>
              <a:buClr>
                <a:srgbClr val="7F9DD3"/>
              </a:buClr>
              <a:buSzTx/>
              <a:buFontTx/>
              <a:buNone/>
              <a:tabLst/>
              <a:defRPr/>
            </a:pPr>
            <a:endParaRPr kumimoji="0" lang="fi-FI" sz="2400" b="1"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800" b="0" i="0" u="none" strike="noStrike" kern="0" cap="none" spc="0" normalizeH="0" baseline="0" noProof="0" dirty="0">
                <a:ln>
                  <a:noFill/>
                </a:ln>
                <a:solidFill>
                  <a:srgbClr val="000000"/>
                </a:solidFill>
                <a:effectLst/>
                <a:uLnTx/>
                <a:uFillTx/>
                <a:latin typeface="Arial"/>
                <a:ea typeface="+mn-ea"/>
                <a:cs typeface="+mn-cs"/>
              </a:rPr>
              <a:t>Sopimusosapuolet ja niiden roolit</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800" b="0" i="0" u="none" strike="noStrike" kern="0" cap="none" spc="0" normalizeH="0" baseline="0" noProof="0" dirty="0">
                <a:ln>
                  <a:noFill/>
                </a:ln>
                <a:solidFill>
                  <a:srgbClr val="000000"/>
                </a:solidFill>
                <a:effectLst/>
                <a:uLnTx/>
                <a:uFillTx/>
                <a:latin typeface="Arial"/>
                <a:ea typeface="+mn-ea"/>
                <a:cs typeface="+mn-cs"/>
              </a:rPr>
              <a:t>Kaupan kohde</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lang="fi-FI" sz="1800" kern="0" dirty="0">
                <a:solidFill>
                  <a:srgbClr val="000000"/>
                </a:solidFill>
                <a:latin typeface="Arial"/>
              </a:rPr>
              <a:t>Omistus ja hallintaoikeuden siirtyminen</a:t>
            </a:r>
            <a:endParaRPr kumimoji="0" lang="fi-FI" sz="1800" b="0"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800" b="0" i="0" u="none" strike="noStrike" kern="0" cap="none" spc="0" normalizeH="0" baseline="0" noProof="0" dirty="0">
                <a:ln>
                  <a:noFill/>
                </a:ln>
                <a:solidFill>
                  <a:srgbClr val="000000"/>
                </a:solidFill>
                <a:effectLst/>
                <a:uLnTx/>
                <a:uFillTx/>
                <a:latin typeface="Arial"/>
                <a:ea typeface="+mn-ea"/>
                <a:cs typeface="+mn-cs"/>
              </a:rPr>
              <a:t>Kauppahinta ja maksuehdot</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800" b="0" i="0" u="none" strike="noStrike" kern="0" cap="none" spc="0" normalizeH="0" baseline="0" noProof="0" dirty="0">
                <a:ln>
                  <a:noFill/>
                </a:ln>
                <a:solidFill>
                  <a:srgbClr val="000000"/>
                </a:solidFill>
                <a:effectLst/>
                <a:uLnTx/>
                <a:uFillTx/>
                <a:latin typeface="Arial"/>
                <a:ea typeface="+mn-ea"/>
                <a:cs typeface="+mn-cs"/>
              </a:rPr>
              <a:t>Maksujärjestelyt ja vakuudet</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800" b="0" i="0" u="none" strike="noStrike" kern="0" cap="none" spc="0" normalizeH="0" baseline="0" noProof="0" dirty="0">
                <a:ln>
                  <a:noFill/>
                </a:ln>
                <a:solidFill>
                  <a:srgbClr val="000000"/>
                </a:solidFill>
                <a:effectLst/>
                <a:uLnTx/>
                <a:uFillTx/>
                <a:latin typeface="Arial"/>
                <a:ea typeface="+mn-ea"/>
                <a:cs typeface="+mn-cs"/>
              </a:rPr>
              <a:t>Erityisehdot</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800" b="0" i="0" u="none" strike="noStrike" kern="0" cap="none" spc="0" normalizeH="0" baseline="0" noProof="0" dirty="0">
                <a:ln>
                  <a:noFill/>
                </a:ln>
                <a:solidFill>
                  <a:srgbClr val="000000"/>
                </a:solidFill>
                <a:effectLst/>
                <a:uLnTx/>
                <a:uFillTx/>
                <a:latin typeface="Arial"/>
                <a:ea typeface="+mn-ea"/>
                <a:cs typeface="+mn-cs"/>
              </a:rPr>
              <a:t>Vastuukysymykset</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800" b="0" i="0" u="none" strike="noStrike" kern="0" cap="none" spc="0" normalizeH="0" baseline="0" noProof="0" dirty="0">
                <a:ln>
                  <a:noFill/>
                </a:ln>
                <a:solidFill>
                  <a:srgbClr val="000000"/>
                </a:solidFill>
                <a:effectLst/>
                <a:uLnTx/>
                <a:uFillTx/>
                <a:latin typeface="Arial"/>
                <a:ea typeface="+mn-ea"/>
                <a:cs typeface="+mn-cs"/>
              </a:rPr>
              <a:t>Verotukselliset ja juridiset näkökohdat</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800" b="0" i="0" u="none" strike="noStrike" kern="0" cap="none" spc="0" normalizeH="0" baseline="0" noProof="0" dirty="0">
                <a:ln>
                  <a:noFill/>
                </a:ln>
                <a:solidFill>
                  <a:srgbClr val="000000"/>
                </a:solidFill>
                <a:effectLst/>
                <a:uLnTx/>
                <a:uFillTx/>
                <a:latin typeface="Arial"/>
                <a:ea typeface="+mn-ea"/>
                <a:cs typeface="+mn-cs"/>
              </a:rPr>
              <a:t>Sopimusrikkomukset ja niiden seuraamukset</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800" b="0" i="0" u="none" strike="noStrike" kern="0" cap="none" spc="0" normalizeH="0" baseline="0" noProof="0" dirty="0">
                <a:ln>
                  <a:noFill/>
                </a:ln>
                <a:solidFill>
                  <a:srgbClr val="000000"/>
                </a:solidFill>
                <a:effectLst/>
                <a:uLnTx/>
                <a:uFillTx/>
                <a:latin typeface="Arial"/>
                <a:ea typeface="+mn-ea"/>
                <a:cs typeface="+mn-cs"/>
              </a:rPr>
              <a:t>Riitojen ratkaisu </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lang="fi-FI" sz="1800" kern="0" dirty="0">
                <a:solidFill>
                  <a:srgbClr val="000000"/>
                </a:solidFill>
                <a:latin typeface="Arial"/>
              </a:rPr>
              <a:t>Siirtymäkausi</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800" b="0" i="0" u="none" strike="noStrike" kern="0" cap="none" spc="0" normalizeH="0" baseline="0" noProof="0" dirty="0">
                <a:ln>
                  <a:noFill/>
                </a:ln>
                <a:solidFill>
                  <a:srgbClr val="000000"/>
                </a:solidFill>
                <a:effectLst/>
                <a:uLnTx/>
                <a:uFillTx/>
                <a:latin typeface="Arial"/>
                <a:ea typeface="+mn-ea"/>
                <a:cs typeface="+mn-cs"/>
              </a:rPr>
              <a:t>Sopimuskappaleet</a:t>
            </a: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lang="fi-FI" sz="1800" kern="0" dirty="0">
                <a:solidFill>
                  <a:srgbClr val="000000"/>
                </a:solidFill>
                <a:latin typeface="Arial"/>
              </a:rPr>
              <a:t>Allekirjoitukset</a:t>
            </a:r>
            <a:endParaRPr kumimoji="0" lang="fi-FI" sz="1800" b="0"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endParaRPr lang="fi-FI" altLang="fi-FI" sz="1800" kern="0" dirty="0">
              <a:solidFill>
                <a:srgbClr val="000000"/>
              </a:solidFill>
              <a:latin typeface="Arial"/>
            </a:endParaRP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altLang="fi-FI" sz="1800" b="1" i="0" u="none" strike="noStrike" kern="0" cap="none" normalizeH="0" baseline="0" dirty="0">
                <a:ln>
                  <a:noFill/>
                </a:ln>
                <a:solidFill>
                  <a:srgbClr val="000000"/>
                </a:solidFill>
                <a:effectLst/>
                <a:latin typeface="Arial"/>
              </a:rPr>
              <a:t>LIITTEET</a:t>
            </a:r>
            <a:endParaRPr kumimoji="0" lang="fi-FI" altLang="fi-FI"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i-FI" altLang="fi-FI"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fi-FI" altLang="fi-FI" sz="2000" b="1" dirty="0">
              <a:latin typeface="Arial" panose="020B0604020202020204" pitchFamily="34" charset="0"/>
            </a:endParaRPr>
          </a:p>
        </p:txBody>
      </p:sp>
    </p:spTree>
    <p:extLst>
      <p:ext uri="{BB962C8B-B14F-4D97-AF65-F5344CB8AC3E}">
        <p14:creationId xmlns:p14="http://schemas.microsoft.com/office/powerpoint/2010/main" val="224850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AD7B-2E39-8445-6A35-10035885E8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8C308-AD7E-9EB0-9DF4-3774522D28BF}"/>
              </a:ext>
            </a:extLst>
          </p:cNvPr>
          <p:cNvSpPr>
            <a:spLocks noGrp="1"/>
          </p:cNvSpPr>
          <p:nvPr>
            <p:ph idx="1"/>
          </p:nvPr>
        </p:nvSpPr>
        <p:spPr>
          <a:xfrm>
            <a:off x="117446" y="1079982"/>
            <a:ext cx="7650192" cy="5238017"/>
          </a:xfrm>
        </p:spPr>
        <p:txBody>
          <a:bodyPr numCol="2"/>
          <a:lstStyle/>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Vuokrasopimus, jos yritys on vuokratiloissa</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Vuokrasopimukset, jos yrityksellä on vuokralaisia    ja arvo perustuu osittainkin vuokratuloihin</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Viimeksi vahvistettu tilinpäätös liitetietoineen</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Viimeisin kuukausiajo tuloslaskelmasta</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Viimeisin kuukausiajo taseesta</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Anniskeluoikeus ja muut luvanvaraiset elinkeino-oikeudet </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Patentti- ja tavaramerkkioikeudet, tekijänoikeudet</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Yksinmyynti/ -vienti/ -tuonti/ valmistusoikeudet</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Optio-oikeudet yhtiöihin tai sopimuksiin</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Alihankintasopimus tai muu edustus- tai tuotantosopimus</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Avainhenkilöiden työsopimukset</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Asiakassopimukset</a:t>
            </a:r>
            <a:endParaRPr lang="fi-FI" sz="1400" dirty="0">
              <a:effectLst/>
              <a:latin typeface="Times New Roman" panose="02020603050405020304" pitchFamily="18" charset="0"/>
              <a:ea typeface="Times New Roman" panose="02020603050405020304" pitchFamily="18" charset="0"/>
            </a:endParaRPr>
          </a:p>
          <a:p>
            <a:pPr marL="342900" lvl="0" indent="-342900">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Toimitussopimukset</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Kilpailukieltosopimukset</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Osakkaiden / yhtiömiesten yhtiölle antamat takaukset</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Tavallisuudesta poikkeavat velkakirjat</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Rasitustodistus</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Tonttikartta</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Lainhuutotodistus</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Rakennuspiirustukset</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Kiinteistörekisteriote</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Isännöitsijäntodistus</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Yhtiöjärjestys</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Taloyhtiön tilinpäätös</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Pohjapiirustukset</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Kalustoluettelo</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buNone/>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Kaupparekisteriote</a:t>
            </a:r>
            <a:endParaRPr lang="fi-FI" sz="1400" dirty="0">
              <a:effectLst/>
              <a:latin typeface="Times New Roman" panose="02020603050405020304" pitchFamily="18" charset="0"/>
              <a:ea typeface="Times New Roman" panose="02020603050405020304" pitchFamily="18" charset="0"/>
            </a:endParaRPr>
          </a:p>
          <a:p>
            <a:pPr marL="342900" lvl="0" indent="-342900" algn="ctr">
              <a:lnSpc>
                <a:spcPct val="150000"/>
              </a:lnSpc>
              <a:spcBef>
                <a:spcPts val="0"/>
              </a:spcBef>
              <a:tabLst>
                <a:tab pos="457200" algn="l"/>
              </a:tabLst>
            </a:pPr>
            <a:r>
              <a:rPr lang="fi-FI" sz="1400" dirty="0">
                <a:solidFill>
                  <a:srgbClr val="000000"/>
                </a:solidFill>
                <a:effectLst/>
                <a:latin typeface="Times New Roman" panose="02020603050405020304" pitchFamily="18" charset="0"/>
                <a:ea typeface="Times New Roman" panose="02020603050405020304" pitchFamily="18" charset="0"/>
              </a:rPr>
              <a:t>Todistusveroveloista</a:t>
            </a:r>
            <a:endParaRPr lang="fi-FI" sz="1400" dirty="0">
              <a:effectLst/>
              <a:latin typeface="Times New Roman" panose="02020603050405020304" pitchFamily="18" charset="0"/>
              <a:ea typeface="Times New Roman" panose="02020603050405020304" pitchFamily="18" charset="0"/>
            </a:endParaRPr>
          </a:p>
        </p:txBody>
      </p:sp>
      <p:pic>
        <p:nvPicPr>
          <p:cNvPr id="8" name="Picture Placeholder 7">
            <a:extLst>
              <a:ext uri="{FF2B5EF4-FFF2-40B4-BE49-F238E27FC236}">
                <a16:creationId xmlns:a16="http://schemas.microsoft.com/office/drawing/2014/main" id="{5E384953-DCF6-7B27-3E07-6BB24B022D8E}"/>
              </a:ext>
            </a:extLst>
          </p:cNvPr>
          <p:cNvPicPr>
            <a:picLocks noGrp="1" noChangeAspect="1"/>
          </p:cNvPicPr>
          <p:nvPr>
            <p:ph type="pic" sz="quarter" idx="10"/>
          </p:nvPr>
        </p:nvPicPr>
        <p:blipFill>
          <a:blip r:embed="rId2"/>
          <a:srcRect/>
          <a:stretch/>
        </p:blipFill>
        <p:spPr>
          <a:xfrm>
            <a:off x="7767638" y="0"/>
            <a:ext cx="4424362" cy="6318000"/>
          </a:xfrm>
        </p:spPr>
      </p:pic>
      <p:sp>
        <p:nvSpPr>
          <p:cNvPr id="5" name="Footer Placeholder 4">
            <a:extLst>
              <a:ext uri="{FF2B5EF4-FFF2-40B4-BE49-F238E27FC236}">
                <a16:creationId xmlns:a16="http://schemas.microsoft.com/office/drawing/2014/main" id="{B1EED456-1053-4A44-0B0A-41B071A6471B}"/>
              </a:ext>
            </a:extLst>
          </p:cNvPr>
          <p:cNvSpPr>
            <a:spLocks noGrp="1"/>
          </p:cNvSpPr>
          <p:nvPr>
            <p:ph type="ftr" sz="quarter" idx="11"/>
          </p:nvPr>
        </p:nvSpPr>
        <p:spPr>
          <a:xfrm>
            <a:off x="7997372" y="6428920"/>
            <a:ext cx="2757715" cy="365125"/>
          </a:xfrm>
        </p:spPr>
        <p:txBody>
          <a:bodyPr/>
          <a:lstStyle/>
          <a:p>
            <a:r>
              <a:rPr lang="fi-FI"/>
              <a:t>Suomen Yrityskaupat Oy</a:t>
            </a:r>
            <a:endParaRPr lang="fi-FI" dirty="0"/>
          </a:p>
        </p:txBody>
      </p:sp>
      <p:sp>
        <p:nvSpPr>
          <p:cNvPr id="6" name="Slide Number Placeholder 5">
            <a:extLst>
              <a:ext uri="{FF2B5EF4-FFF2-40B4-BE49-F238E27FC236}">
                <a16:creationId xmlns:a16="http://schemas.microsoft.com/office/drawing/2014/main" id="{26FF53FB-4C3C-57CC-4702-D4CADEA4C8F6}"/>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12</a:t>
            </a:fld>
            <a:endParaRPr lang="fi-FI" dirty="0"/>
          </a:p>
        </p:txBody>
      </p:sp>
      <p:sp>
        <p:nvSpPr>
          <p:cNvPr id="2" name="Title 1">
            <a:extLst>
              <a:ext uri="{FF2B5EF4-FFF2-40B4-BE49-F238E27FC236}">
                <a16:creationId xmlns:a16="http://schemas.microsoft.com/office/drawing/2014/main" id="{DAC2D004-7418-7426-B6C7-12845ECDAC45}"/>
              </a:ext>
            </a:extLst>
          </p:cNvPr>
          <p:cNvSpPr>
            <a:spLocks noGrp="1"/>
          </p:cNvSpPr>
          <p:nvPr>
            <p:ph type="title"/>
          </p:nvPr>
        </p:nvSpPr>
        <p:spPr>
          <a:xfrm>
            <a:off x="344714" y="633868"/>
            <a:ext cx="6665685" cy="430212"/>
          </a:xfrm>
        </p:spPr>
        <p:txBody>
          <a:bodyPr>
            <a:noAutofit/>
          </a:bodyPr>
          <a:lstStyle/>
          <a:p>
            <a:r>
              <a:rPr lang="fi-FI" dirty="0"/>
              <a:t>LIITTEET</a:t>
            </a:r>
          </a:p>
        </p:txBody>
      </p:sp>
    </p:spTree>
    <p:extLst>
      <p:ext uri="{BB962C8B-B14F-4D97-AF65-F5344CB8AC3E}">
        <p14:creationId xmlns:p14="http://schemas.microsoft.com/office/powerpoint/2010/main" val="203320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0AD1A8-C040-A888-27C0-249C58CF765D}"/>
              </a:ext>
            </a:extLst>
          </p:cNvPr>
          <p:cNvSpPr>
            <a:spLocks noGrp="1"/>
          </p:cNvSpPr>
          <p:nvPr>
            <p:ph type="title"/>
          </p:nvPr>
        </p:nvSpPr>
        <p:spPr/>
        <p:txBody>
          <a:bodyPr/>
          <a:lstStyle/>
          <a:p>
            <a:r>
              <a:rPr lang="fi-FI" dirty="0"/>
              <a:t>Erilaisten kauppatapojen vertailu:</a:t>
            </a:r>
          </a:p>
        </p:txBody>
      </p:sp>
      <p:sp>
        <p:nvSpPr>
          <p:cNvPr id="259077" name="Rectangle 4"/>
          <p:cNvSpPr>
            <a:spLocks noChangeArrowheads="1"/>
          </p:cNvSpPr>
          <p:nvPr/>
        </p:nvSpPr>
        <p:spPr bwMode="auto">
          <a:xfrm>
            <a:off x="2060693" y="1128979"/>
            <a:ext cx="5010682" cy="430213"/>
          </a:xfrm>
          <a:prstGeom prst="rect">
            <a:avLst/>
          </a:prstGeom>
          <a:solidFill>
            <a:schemeClr val="accent5">
              <a:lumMod val="20000"/>
              <a:lumOff val="80000"/>
            </a:schemeClr>
          </a:solidFill>
          <a:ln w="9525">
            <a:noFill/>
            <a:miter lim="800000"/>
            <a:headEnd/>
            <a:tailEnd/>
          </a:ln>
        </p:spPr>
        <p:txBody>
          <a:bodyPr/>
          <a:lstStyle>
            <a:lvl1pPr marL="342900" indent="-342900" algn="l" eaLnBrk="0" hangingPunct="0">
              <a:spcBef>
                <a:spcPct val="20000"/>
              </a:spcBef>
              <a:buClr>
                <a:srgbClr val="7F9DD3"/>
              </a:buClr>
              <a:buFont typeface="Wingdings" pitchFamily="2" charset="2"/>
              <a:buChar char="n"/>
              <a:defRPr sz="1600">
                <a:solidFill>
                  <a:schemeClr val="tx1"/>
                </a:solidFill>
                <a:latin typeface="Arial" charset="0"/>
              </a:defRPr>
            </a:lvl1pPr>
            <a:lvl2pPr marL="742950" indent="-285750" algn="l" eaLnBrk="0" hangingPunct="0">
              <a:spcBef>
                <a:spcPct val="20000"/>
              </a:spcBef>
              <a:buClr>
                <a:srgbClr val="7F9DD3"/>
              </a:buClr>
              <a:buFont typeface="Wingdings" pitchFamily="2" charset="2"/>
              <a:buChar char="n"/>
              <a:defRPr sz="1600">
                <a:solidFill>
                  <a:schemeClr val="tx1"/>
                </a:solidFill>
                <a:latin typeface="Arial" charset="0"/>
              </a:defRPr>
            </a:lvl2pPr>
            <a:lvl3pPr marL="1143000" indent="-228600" algn="l" eaLnBrk="0" hangingPunct="0">
              <a:spcBef>
                <a:spcPct val="20000"/>
              </a:spcBef>
              <a:buClr>
                <a:srgbClr val="7F9DD3"/>
              </a:buClr>
              <a:buFont typeface="Wingdings" pitchFamily="2" charset="2"/>
              <a:buChar char="n"/>
              <a:defRPr sz="1600">
                <a:solidFill>
                  <a:schemeClr val="tx1"/>
                </a:solidFill>
                <a:latin typeface="Arial" charset="0"/>
              </a:defRPr>
            </a:lvl3pPr>
            <a:lvl4pPr marL="1600200" indent="-228600" algn="l" eaLnBrk="0" hangingPunct="0">
              <a:spcBef>
                <a:spcPct val="20000"/>
              </a:spcBef>
              <a:buClr>
                <a:srgbClr val="7F9DD3"/>
              </a:buClr>
              <a:buFont typeface="Wingdings" pitchFamily="2" charset="2"/>
              <a:buChar char="n"/>
              <a:defRPr sz="1600">
                <a:solidFill>
                  <a:schemeClr val="tx1"/>
                </a:solidFill>
                <a:latin typeface="Arial" charset="0"/>
              </a:defRPr>
            </a:lvl4pPr>
            <a:lvl5pPr marL="2057400" indent="-228600" algn="l" eaLnBrk="0" hangingPunct="0">
              <a:spcBef>
                <a:spcPct val="20000"/>
              </a:spcBef>
              <a:buClr>
                <a:srgbClr val="7F9DD3"/>
              </a:buClr>
              <a:buFont typeface="Wingdings" pitchFamily="2" charset="2"/>
              <a:buChar char="n"/>
              <a:defRPr sz="1600">
                <a:solidFill>
                  <a:schemeClr val="tx1"/>
                </a:solidFill>
                <a:latin typeface="Arial" charset="0"/>
              </a:defRPr>
            </a:lvl5pPr>
            <a:lvl6pPr marL="25146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6pPr>
            <a:lvl7pPr marL="29718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7pPr>
            <a:lvl8pPr marL="34290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8pPr>
            <a:lvl9pPr marL="38862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9pPr>
          </a:lstStyle>
          <a:p>
            <a:pPr eaLnBrk="1" hangingPunct="1">
              <a:lnSpc>
                <a:spcPct val="90000"/>
              </a:lnSpc>
              <a:buFont typeface="Wingdings" pitchFamily="2" charset="2"/>
              <a:buNone/>
              <a:defRPr/>
            </a:pPr>
            <a:r>
              <a:rPr lang="fi-FI" altLang="fi-FI" dirty="0"/>
              <a:t>LIIKETOIMINTAKAUPPA                    VS</a:t>
            </a:r>
          </a:p>
          <a:p>
            <a:pPr algn="ctr" eaLnBrk="1" hangingPunct="1">
              <a:spcBef>
                <a:spcPts val="250"/>
              </a:spcBef>
              <a:buFont typeface="Wingdings" pitchFamily="2" charset="2"/>
              <a:buNone/>
              <a:defRPr/>
            </a:pPr>
            <a:endParaRPr lang="fi-FI" altLang="fi-FI" dirty="0"/>
          </a:p>
          <a:p>
            <a:pPr eaLnBrk="1" hangingPunct="1">
              <a:spcBef>
                <a:spcPts val="250"/>
              </a:spcBef>
              <a:buClr>
                <a:schemeClr val="accent2"/>
              </a:buClr>
              <a:buFont typeface="Arial" panose="020B0604020202020204" pitchFamily="34" charset="0"/>
              <a:buChar char="•"/>
              <a:defRPr/>
            </a:pPr>
            <a:r>
              <a:rPr lang="fi-FI" altLang="fi-FI" sz="1400" dirty="0">
                <a:latin typeface="+mj-lt"/>
              </a:rPr>
              <a:t>Ei siirry ellei sovita	</a:t>
            </a:r>
          </a:p>
          <a:p>
            <a:pPr eaLnBrk="1" hangingPunct="1">
              <a:spcBef>
                <a:spcPts val="250"/>
              </a:spcBef>
              <a:buClr>
                <a:schemeClr val="accent2"/>
              </a:buClr>
              <a:buFont typeface="Arial" panose="020B0604020202020204" pitchFamily="34" charset="0"/>
              <a:buChar char="•"/>
              <a:defRPr/>
            </a:pPr>
            <a:r>
              <a:rPr lang="fi-FI" altLang="fi-FI" sz="1400" dirty="0">
                <a:latin typeface="+mj-lt"/>
              </a:rPr>
              <a:t>Ei siirry ellei sovita</a:t>
            </a:r>
          </a:p>
          <a:p>
            <a:pPr eaLnBrk="1" hangingPunct="1">
              <a:spcBef>
                <a:spcPts val="250"/>
              </a:spcBef>
              <a:buClr>
                <a:schemeClr val="accent2"/>
              </a:buClr>
              <a:buFont typeface="Arial" panose="020B0604020202020204" pitchFamily="34" charset="0"/>
              <a:buChar char="•"/>
              <a:defRPr/>
            </a:pPr>
            <a:r>
              <a:rPr lang="fi-FI" altLang="fi-FI" sz="1400" dirty="0">
                <a:latin typeface="+mj-lt"/>
              </a:rPr>
              <a:t>Siirtyy</a:t>
            </a:r>
          </a:p>
          <a:p>
            <a:pPr eaLnBrk="1" hangingPunct="1">
              <a:spcBef>
                <a:spcPts val="250"/>
              </a:spcBef>
              <a:buClr>
                <a:schemeClr val="accent2"/>
              </a:buClr>
              <a:buFont typeface="Arial" panose="020B0604020202020204" pitchFamily="34" charset="0"/>
              <a:buChar char="•"/>
              <a:defRPr/>
            </a:pPr>
            <a:r>
              <a:rPr lang="fi-FI" altLang="fi-FI" sz="1400" dirty="0">
                <a:latin typeface="+mj-lt"/>
              </a:rPr>
              <a:t>Ei siirry ellei sovita</a:t>
            </a:r>
          </a:p>
          <a:p>
            <a:pPr eaLnBrk="1" hangingPunct="1">
              <a:spcBef>
                <a:spcPts val="250"/>
              </a:spcBef>
              <a:buClr>
                <a:schemeClr val="accent2"/>
              </a:buClr>
              <a:buFont typeface="Arial" panose="020B0604020202020204" pitchFamily="34" charset="0"/>
              <a:buChar char="•"/>
              <a:defRPr/>
            </a:pPr>
            <a:r>
              <a:rPr lang="fi-FI" altLang="fi-FI" sz="1400" dirty="0">
                <a:latin typeface="+mj-lt"/>
              </a:rPr>
              <a:t>Ei siirry ellei sovita</a:t>
            </a:r>
          </a:p>
          <a:p>
            <a:pPr eaLnBrk="1" hangingPunct="1">
              <a:spcBef>
                <a:spcPts val="250"/>
              </a:spcBef>
              <a:buClr>
                <a:schemeClr val="accent2"/>
              </a:buClr>
              <a:buFont typeface="Arial" panose="020B0604020202020204" pitchFamily="34" charset="0"/>
              <a:buChar char="•"/>
              <a:defRPr/>
            </a:pPr>
            <a:r>
              <a:rPr lang="fi-FI" altLang="fi-FI" sz="1400" dirty="0">
                <a:latin typeface="+mj-lt"/>
              </a:rPr>
              <a:t>Ei siirry ellei sovita</a:t>
            </a:r>
          </a:p>
          <a:p>
            <a:pPr eaLnBrk="1" hangingPunct="1">
              <a:spcBef>
                <a:spcPts val="250"/>
              </a:spcBef>
              <a:buClr>
                <a:schemeClr val="accent2"/>
              </a:buClr>
              <a:buFont typeface="Arial" panose="020B0604020202020204" pitchFamily="34" charset="0"/>
              <a:buChar char="•"/>
              <a:defRPr/>
            </a:pPr>
            <a:r>
              <a:rPr lang="fi-FI" altLang="fi-FI" sz="1400" dirty="0">
                <a:latin typeface="+mj-lt"/>
              </a:rPr>
              <a:t>Myyjäyhtiö</a:t>
            </a:r>
          </a:p>
          <a:p>
            <a:pPr eaLnBrk="1" hangingPunct="1">
              <a:spcBef>
                <a:spcPts val="250"/>
              </a:spcBef>
              <a:buClr>
                <a:schemeClr val="accent2"/>
              </a:buClr>
              <a:buFont typeface="Arial" panose="020B0604020202020204" pitchFamily="34" charset="0"/>
              <a:buChar char="•"/>
              <a:defRPr/>
            </a:pPr>
            <a:r>
              <a:rPr lang="fi-FI" altLang="fi-FI" sz="1400" dirty="0">
                <a:latin typeface="+mj-lt"/>
              </a:rPr>
              <a:t>Myyjäyhtiö</a:t>
            </a:r>
          </a:p>
          <a:p>
            <a:pPr eaLnBrk="1" hangingPunct="1">
              <a:spcBef>
                <a:spcPts val="250"/>
              </a:spcBef>
              <a:buClr>
                <a:schemeClr val="accent2"/>
              </a:buClr>
              <a:buFont typeface="Arial" panose="020B0604020202020204" pitchFamily="34" charset="0"/>
              <a:buChar char="•"/>
              <a:defRPr/>
            </a:pPr>
            <a:r>
              <a:rPr lang="fi-FI" altLang="fi-FI" sz="1400" dirty="0">
                <a:latin typeface="+mj-lt"/>
              </a:rPr>
              <a:t>Myyjäyhtiö</a:t>
            </a:r>
          </a:p>
          <a:p>
            <a:pPr eaLnBrk="1" hangingPunct="1">
              <a:spcBef>
                <a:spcPts val="250"/>
              </a:spcBef>
              <a:buClr>
                <a:schemeClr val="accent2"/>
              </a:buClr>
              <a:buFont typeface="Arial" panose="020B0604020202020204" pitchFamily="34" charset="0"/>
              <a:buChar char="•"/>
              <a:defRPr/>
            </a:pPr>
            <a:endParaRPr lang="fi-FI" altLang="fi-FI" sz="1400" dirty="0">
              <a:latin typeface="+mj-lt"/>
            </a:endParaRPr>
          </a:p>
          <a:p>
            <a:pPr eaLnBrk="1" hangingPunct="1">
              <a:spcBef>
                <a:spcPts val="250"/>
              </a:spcBef>
              <a:buClr>
                <a:schemeClr val="accent2"/>
              </a:buClr>
              <a:buFont typeface="Arial" panose="020B0604020202020204" pitchFamily="34" charset="0"/>
              <a:buChar char="•"/>
              <a:defRPr/>
            </a:pPr>
            <a:r>
              <a:rPr lang="fi-FI" altLang="fi-FI" sz="1400" dirty="0">
                <a:latin typeface="+mj-lt"/>
              </a:rPr>
              <a:t>Ei siirry</a:t>
            </a:r>
          </a:p>
          <a:p>
            <a:pPr eaLnBrk="1" hangingPunct="1">
              <a:spcBef>
                <a:spcPts val="250"/>
              </a:spcBef>
              <a:buClr>
                <a:schemeClr val="accent2"/>
              </a:buClr>
              <a:buFont typeface="Arial" panose="020B0604020202020204" pitchFamily="34" charset="0"/>
              <a:buChar char="•"/>
              <a:defRPr/>
            </a:pPr>
            <a:r>
              <a:rPr lang="fi-FI" altLang="fi-FI" sz="1400" dirty="0">
                <a:latin typeface="+mj-lt"/>
              </a:rPr>
              <a:t>Siirtyy</a:t>
            </a:r>
          </a:p>
          <a:p>
            <a:pPr eaLnBrk="1" hangingPunct="1">
              <a:spcBef>
                <a:spcPts val="250"/>
              </a:spcBef>
              <a:buClr>
                <a:schemeClr val="accent2"/>
              </a:buClr>
              <a:buFont typeface="Arial" panose="020B0604020202020204" pitchFamily="34" charset="0"/>
              <a:buChar char="•"/>
              <a:defRPr/>
            </a:pPr>
            <a:r>
              <a:rPr lang="fi-FI" altLang="fi-FI" sz="1400" dirty="0">
                <a:latin typeface="+mj-lt"/>
              </a:rPr>
              <a:t>Ei siirry ellei toisin sovita</a:t>
            </a:r>
          </a:p>
          <a:p>
            <a:pPr eaLnBrk="1" hangingPunct="1">
              <a:spcBef>
                <a:spcPts val="250"/>
              </a:spcBef>
              <a:buClr>
                <a:schemeClr val="accent2"/>
              </a:buClr>
              <a:buFont typeface="Arial" panose="020B0604020202020204" pitchFamily="34" charset="0"/>
              <a:buChar char="•"/>
              <a:defRPr/>
            </a:pPr>
            <a:r>
              <a:rPr lang="fi-FI" altLang="fi-FI" sz="1400" dirty="0">
                <a:latin typeface="+mj-lt"/>
              </a:rPr>
              <a:t>Turvallisempi ostajalle; saa mitä haluaa. </a:t>
            </a:r>
          </a:p>
          <a:p>
            <a:pPr marL="0" indent="0" eaLnBrk="1" hangingPunct="1">
              <a:spcBef>
                <a:spcPts val="250"/>
              </a:spcBef>
              <a:buClr>
                <a:schemeClr val="accent2"/>
              </a:buClr>
              <a:buNone/>
              <a:defRPr/>
            </a:pPr>
            <a:endParaRPr lang="fi-FI" altLang="fi-FI" sz="1400" dirty="0">
              <a:latin typeface="+mj-lt"/>
            </a:endParaRPr>
          </a:p>
          <a:p>
            <a:pPr eaLnBrk="1" hangingPunct="1">
              <a:spcBef>
                <a:spcPts val="250"/>
              </a:spcBef>
              <a:buClr>
                <a:schemeClr val="accent2"/>
              </a:buClr>
              <a:buFont typeface="Arial" panose="020B0604020202020204" pitchFamily="34" charset="0"/>
              <a:buChar char="•"/>
              <a:defRPr/>
            </a:pPr>
            <a:r>
              <a:rPr lang="fi-FI" altLang="fi-FI" sz="1400" dirty="0">
                <a:latin typeface="+mj-lt"/>
              </a:rPr>
              <a:t>Myyjälle raskaampi verotus, enemmän paperihommia</a:t>
            </a:r>
          </a:p>
          <a:p>
            <a:pPr marL="0" indent="0" eaLnBrk="1" hangingPunct="1">
              <a:lnSpc>
                <a:spcPct val="90000"/>
              </a:lnSpc>
              <a:buClr>
                <a:schemeClr val="accent2"/>
              </a:buClr>
              <a:buNone/>
              <a:defRPr/>
            </a:pPr>
            <a:endParaRPr lang="fi-FI" altLang="fi-FI" dirty="0"/>
          </a:p>
          <a:p>
            <a:pPr eaLnBrk="1" hangingPunct="1">
              <a:lnSpc>
                <a:spcPct val="90000"/>
              </a:lnSpc>
              <a:buFont typeface="Wingdings" pitchFamily="2" charset="2"/>
              <a:buChar char="§"/>
              <a:defRPr/>
            </a:pPr>
            <a:endParaRPr lang="fi-FI" altLang="fi-FI" sz="1400" dirty="0">
              <a:solidFill>
                <a:srgbClr val="000000"/>
              </a:solidFill>
            </a:endParaRPr>
          </a:p>
          <a:p>
            <a:pPr eaLnBrk="1" hangingPunct="1">
              <a:lnSpc>
                <a:spcPct val="90000"/>
              </a:lnSpc>
              <a:buFont typeface="Wingdings" pitchFamily="2" charset="2"/>
              <a:buNone/>
              <a:defRPr/>
            </a:pPr>
            <a:endParaRPr lang="fi-FI" altLang="fi-FI" sz="1400" dirty="0">
              <a:solidFill>
                <a:srgbClr val="000000"/>
              </a:solidFill>
            </a:endParaRPr>
          </a:p>
        </p:txBody>
      </p:sp>
      <p:sp>
        <p:nvSpPr>
          <p:cNvPr id="7" name="Rectangle 4"/>
          <p:cNvSpPr>
            <a:spLocks noChangeArrowheads="1"/>
          </p:cNvSpPr>
          <p:nvPr/>
        </p:nvSpPr>
        <p:spPr bwMode="auto">
          <a:xfrm>
            <a:off x="7074374" y="1128978"/>
            <a:ext cx="4860000" cy="430213"/>
          </a:xfrm>
          <a:prstGeom prst="rect">
            <a:avLst/>
          </a:prstGeom>
          <a:solidFill>
            <a:schemeClr val="accent5">
              <a:lumMod val="20000"/>
              <a:lumOff val="80000"/>
            </a:schemeClr>
          </a:solidFill>
          <a:ln w="9525">
            <a:noFill/>
            <a:miter lim="800000"/>
            <a:headEnd/>
            <a:tailEnd/>
          </a:ln>
        </p:spPr>
        <p:txBody>
          <a:bodyPr/>
          <a:lstStyle>
            <a:lvl1pPr marL="342900" indent="-342900" algn="l" eaLnBrk="0" hangingPunct="0">
              <a:spcBef>
                <a:spcPct val="20000"/>
              </a:spcBef>
              <a:buClr>
                <a:srgbClr val="7F9DD3"/>
              </a:buClr>
              <a:buFont typeface="Wingdings" pitchFamily="2" charset="2"/>
              <a:buChar char="n"/>
              <a:defRPr sz="1600">
                <a:solidFill>
                  <a:schemeClr val="tx1"/>
                </a:solidFill>
                <a:latin typeface="Arial" charset="0"/>
              </a:defRPr>
            </a:lvl1pPr>
            <a:lvl2pPr marL="742950" indent="-285750" algn="l" eaLnBrk="0" hangingPunct="0">
              <a:spcBef>
                <a:spcPct val="20000"/>
              </a:spcBef>
              <a:buClr>
                <a:srgbClr val="7F9DD3"/>
              </a:buClr>
              <a:buFont typeface="Wingdings" pitchFamily="2" charset="2"/>
              <a:buChar char="n"/>
              <a:defRPr sz="1600">
                <a:solidFill>
                  <a:schemeClr val="tx1"/>
                </a:solidFill>
                <a:latin typeface="Arial" charset="0"/>
              </a:defRPr>
            </a:lvl2pPr>
            <a:lvl3pPr marL="1143000" indent="-228600" algn="l" eaLnBrk="0" hangingPunct="0">
              <a:spcBef>
                <a:spcPct val="20000"/>
              </a:spcBef>
              <a:buClr>
                <a:srgbClr val="7F9DD3"/>
              </a:buClr>
              <a:buFont typeface="Wingdings" pitchFamily="2" charset="2"/>
              <a:buChar char="n"/>
              <a:defRPr sz="1600">
                <a:solidFill>
                  <a:schemeClr val="tx1"/>
                </a:solidFill>
                <a:latin typeface="Arial" charset="0"/>
              </a:defRPr>
            </a:lvl3pPr>
            <a:lvl4pPr marL="1600200" indent="-228600" algn="l" eaLnBrk="0" hangingPunct="0">
              <a:spcBef>
                <a:spcPct val="20000"/>
              </a:spcBef>
              <a:buClr>
                <a:srgbClr val="7F9DD3"/>
              </a:buClr>
              <a:buFont typeface="Wingdings" pitchFamily="2" charset="2"/>
              <a:buChar char="n"/>
              <a:defRPr sz="1600">
                <a:solidFill>
                  <a:schemeClr val="tx1"/>
                </a:solidFill>
                <a:latin typeface="Arial" charset="0"/>
              </a:defRPr>
            </a:lvl4pPr>
            <a:lvl5pPr marL="2057400" indent="-228600" algn="l" eaLnBrk="0" hangingPunct="0">
              <a:spcBef>
                <a:spcPct val="20000"/>
              </a:spcBef>
              <a:buClr>
                <a:srgbClr val="7F9DD3"/>
              </a:buClr>
              <a:buFont typeface="Wingdings" pitchFamily="2" charset="2"/>
              <a:buChar char="n"/>
              <a:defRPr sz="1600">
                <a:solidFill>
                  <a:schemeClr val="tx1"/>
                </a:solidFill>
                <a:latin typeface="Arial" charset="0"/>
              </a:defRPr>
            </a:lvl5pPr>
            <a:lvl6pPr marL="25146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6pPr>
            <a:lvl7pPr marL="29718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7pPr>
            <a:lvl8pPr marL="34290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8pPr>
            <a:lvl9pPr marL="38862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9pPr>
          </a:lstStyle>
          <a:p>
            <a:pPr eaLnBrk="1" hangingPunct="1">
              <a:lnSpc>
                <a:spcPct val="90000"/>
              </a:lnSpc>
              <a:buFont typeface="Wingdings" pitchFamily="2" charset="2"/>
              <a:buNone/>
              <a:defRPr/>
            </a:pPr>
            <a:r>
              <a:rPr lang="fi-FI" altLang="fi-FI" dirty="0"/>
              <a:t>OSAKEKAUPPA</a:t>
            </a:r>
          </a:p>
          <a:p>
            <a:pPr algn="ctr" eaLnBrk="1" hangingPunct="1">
              <a:lnSpc>
                <a:spcPct val="90000"/>
              </a:lnSpc>
              <a:buClr>
                <a:schemeClr val="accent2"/>
              </a:buClr>
              <a:buFont typeface="Arial" panose="020B0604020202020204" pitchFamily="34" charset="0"/>
              <a:buChar char="•"/>
              <a:defRPr/>
            </a:pPr>
            <a:endParaRPr lang="fi-FI" altLang="fi-FI" dirty="0"/>
          </a:p>
          <a:p>
            <a:pPr eaLnBrk="1" hangingPunct="1">
              <a:spcBef>
                <a:spcPts val="250"/>
              </a:spcBef>
              <a:buClr>
                <a:schemeClr val="accent2"/>
              </a:buClr>
              <a:buFont typeface="Arial" panose="020B0604020202020204" pitchFamily="34" charset="0"/>
              <a:buChar char="•"/>
              <a:defRPr/>
            </a:pPr>
            <a:r>
              <a:rPr lang="fi-FI" altLang="fi-FI" sz="1400" dirty="0">
                <a:latin typeface="+mj-lt"/>
              </a:rPr>
              <a:t>Siirtyy ellei toisin sovita</a:t>
            </a:r>
          </a:p>
          <a:p>
            <a:pPr eaLnBrk="1" hangingPunct="1">
              <a:spcBef>
                <a:spcPts val="250"/>
              </a:spcBef>
              <a:buClr>
                <a:schemeClr val="accent2"/>
              </a:buClr>
              <a:buFont typeface="Arial" panose="020B0604020202020204" pitchFamily="34" charset="0"/>
              <a:buChar char="•"/>
              <a:defRPr/>
            </a:pPr>
            <a:r>
              <a:rPr lang="fi-FI" sz="1400" dirty="0">
                <a:effectLst/>
                <a:latin typeface="+mj-lt"/>
                <a:ea typeface="Times New Roman" panose="02020603050405020304" pitchFamily="18" charset="0"/>
              </a:rPr>
              <a:t>Siirtyy yleensä(Huom. </a:t>
            </a:r>
            <a:r>
              <a:rPr lang="fi-FI" sz="1400" dirty="0">
                <a:latin typeface="+mj-lt"/>
                <a:ea typeface="Times New Roman" panose="02020603050405020304" pitchFamily="18" charset="0"/>
              </a:rPr>
              <a:t>ei kaikki)</a:t>
            </a:r>
            <a:r>
              <a:rPr lang="fi-FI" sz="1400" dirty="0">
                <a:effectLst/>
                <a:latin typeface="+mj-lt"/>
                <a:ea typeface="Times New Roman" panose="02020603050405020304" pitchFamily="18" charset="0"/>
              </a:rPr>
              <a:t>  </a:t>
            </a:r>
          </a:p>
          <a:p>
            <a:pPr eaLnBrk="1" hangingPunct="1">
              <a:spcBef>
                <a:spcPts val="250"/>
              </a:spcBef>
              <a:buClr>
                <a:schemeClr val="accent2"/>
              </a:buClr>
              <a:buFont typeface="Arial" panose="020B0604020202020204" pitchFamily="34" charset="0"/>
              <a:buChar char="•"/>
              <a:defRPr/>
            </a:pPr>
            <a:r>
              <a:rPr lang="fi-FI" altLang="fi-FI" sz="1400" dirty="0">
                <a:latin typeface="+mj-lt"/>
              </a:rPr>
              <a:t>Siirtyy</a:t>
            </a:r>
          </a:p>
          <a:p>
            <a:pPr eaLnBrk="1" hangingPunct="1">
              <a:spcBef>
                <a:spcPts val="250"/>
              </a:spcBef>
              <a:buClr>
                <a:schemeClr val="accent2"/>
              </a:buClr>
              <a:buFont typeface="Arial" panose="020B0604020202020204" pitchFamily="34" charset="0"/>
              <a:buChar char="•"/>
              <a:defRPr/>
            </a:pPr>
            <a:r>
              <a:rPr lang="fi-FI" altLang="fi-FI" sz="1400" dirty="0">
                <a:latin typeface="+mj-lt"/>
              </a:rPr>
              <a:t>Siirtyy</a:t>
            </a:r>
          </a:p>
          <a:p>
            <a:pPr eaLnBrk="1" hangingPunct="1">
              <a:spcBef>
                <a:spcPts val="250"/>
              </a:spcBef>
              <a:buClr>
                <a:schemeClr val="accent2"/>
              </a:buClr>
              <a:buFont typeface="Arial" panose="020B0604020202020204" pitchFamily="34" charset="0"/>
              <a:buChar char="•"/>
              <a:defRPr/>
            </a:pPr>
            <a:r>
              <a:rPr lang="fi-FI" altLang="fi-FI" sz="1400" dirty="0">
                <a:latin typeface="+mj-lt"/>
              </a:rPr>
              <a:t>Siirtyy</a:t>
            </a:r>
          </a:p>
          <a:p>
            <a:pPr eaLnBrk="1" hangingPunct="1">
              <a:spcBef>
                <a:spcPts val="250"/>
              </a:spcBef>
              <a:buClr>
                <a:schemeClr val="accent2"/>
              </a:buClr>
              <a:buFont typeface="Arial" panose="020B0604020202020204" pitchFamily="34" charset="0"/>
              <a:buChar char="•"/>
              <a:defRPr/>
            </a:pPr>
            <a:r>
              <a:rPr lang="fi-FI" altLang="fi-FI" sz="1400" dirty="0">
                <a:latin typeface="+mj-lt"/>
              </a:rPr>
              <a:t>Siirtyy</a:t>
            </a:r>
          </a:p>
          <a:p>
            <a:pPr eaLnBrk="1" hangingPunct="1">
              <a:spcBef>
                <a:spcPts val="250"/>
              </a:spcBef>
              <a:buClr>
                <a:schemeClr val="accent2"/>
              </a:buClr>
              <a:buFont typeface="Arial" panose="020B0604020202020204" pitchFamily="34" charset="0"/>
              <a:buChar char="•"/>
              <a:defRPr/>
            </a:pPr>
            <a:r>
              <a:rPr lang="fi-FI" altLang="fi-FI" sz="1400" dirty="0">
                <a:latin typeface="+mj-lt"/>
              </a:rPr>
              <a:t>Osakkaat</a:t>
            </a:r>
          </a:p>
          <a:p>
            <a:pPr eaLnBrk="1" hangingPunct="1">
              <a:spcBef>
                <a:spcPts val="250"/>
              </a:spcBef>
              <a:buClr>
                <a:schemeClr val="accent2"/>
              </a:buClr>
              <a:buFont typeface="Arial" panose="020B0604020202020204" pitchFamily="34" charset="0"/>
              <a:buChar char="•"/>
              <a:defRPr/>
            </a:pPr>
            <a:r>
              <a:rPr lang="fi-FI" altLang="fi-FI" sz="1400" dirty="0">
                <a:latin typeface="+mj-lt"/>
              </a:rPr>
              <a:t>Osakkaat</a:t>
            </a:r>
          </a:p>
          <a:p>
            <a:pPr eaLnBrk="1" hangingPunct="1">
              <a:spcBef>
                <a:spcPts val="250"/>
              </a:spcBef>
              <a:buClr>
                <a:schemeClr val="accent2"/>
              </a:buClr>
              <a:buFont typeface="Arial" panose="020B0604020202020204" pitchFamily="34" charset="0"/>
              <a:buChar char="•"/>
              <a:defRPr/>
            </a:pPr>
            <a:r>
              <a:rPr lang="fi-FI" altLang="fi-FI" sz="1400" dirty="0">
                <a:latin typeface="+mj-lt"/>
              </a:rPr>
              <a:t>Osakkaat</a:t>
            </a:r>
          </a:p>
          <a:p>
            <a:pPr marL="0" indent="0" eaLnBrk="1" hangingPunct="1">
              <a:spcBef>
                <a:spcPts val="250"/>
              </a:spcBef>
              <a:buClr>
                <a:schemeClr val="accent2"/>
              </a:buClr>
              <a:buNone/>
              <a:defRPr/>
            </a:pPr>
            <a:endParaRPr lang="fi-FI" altLang="fi-FI" sz="1400" dirty="0">
              <a:latin typeface="+mj-lt"/>
            </a:endParaRPr>
          </a:p>
          <a:p>
            <a:pPr eaLnBrk="1" hangingPunct="1">
              <a:spcBef>
                <a:spcPts val="250"/>
              </a:spcBef>
              <a:buClr>
                <a:schemeClr val="accent2"/>
              </a:buClr>
              <a:buFont typeface="Arial" panose="020B0604020202020204" pitchFamily="34" charset="0"/>
              <a:buChar char="•"/>
              <a:defRPr/>
            </a:pPr>
            <a:r>
              <a:rPr lang="fi-FI" sz="1400" dirty="0">
                <a:effectLst/>
                <a:latin typeface="+mj-lt"/>
                <a:ea typeface="Times New Roman" panose="02020603050405020304" pitchFamily="18" charset="0"/>
              </a:rPr>
              <a:t>Siirtyy ellei toisin sovita</a:t>
            </a:r>
          </a:p>
          <a:p>
            <a:pPr eaLnBrk="1" hangingPunct="1">
              <a:spcBef>
                <a:spcPts val="250"/>
              </a:spcBef>
              <a:buClr>
                <a:schemeClr val="accent2"/>
              </a:buClr>
              <a:buFont typeface="Arial" panose="020B0604020202020204" pitchFamily="34" charset="0"/>
              <a:buChar char="•"/>
              <a:defRPr/>
            </a:pPr>
            <a:r>
              <a:rPr lang="fi-FI" sz="1400" dirty="0">
                <a:effectLst/>
                <a:latin typeface="+mj-lt"/>
                <a:ea typeface="Times New Roman" panose="02020603050405020304" pitchFamily="18" charset="0"/>
              </a:rPr>
              <a:t>Siirtyy</a:t>
            </a:r>
          </a:p>
          <a:p>
            <a:pPr eaLnBrk="1" hangingPunct="1">
              <a:spcBef>
                <a:spcPts val="250"/>
              </a:spcBef>
              <a:buClr>
                <a:schemeClr val="accent2"/>
              </a:buClr>
              <a:buFont typeface="Arial" panose="020B0604020202020204" pitchFamily="34" charset="0"/>
              <a:buChar char="•"/>
              <a:defRPr/>
            </a:pPr>
            <a:r>
              <a:rPr lang="fi-FI" sz="1400" dirty="0">
                <a:effectLst/>
                <a:latin typeface="+mj-lt"/>
                <a:ea typeface="Times New Roman" panose="02020603050405020304" pitchFamily="18" charset="0"/>
              </a:rPr>
              <a:t>Siirtyy</a:t>
            </a:r>
          </a:p>
          <a:p>
            <a:pPr eaLnBrk="1" hangingPunct="1">
              <a:spcBef>
                <a:spcPts val="250"/>
              </a:spcBef>
              <a:buClr>
                <a:schemeClr val="accent2"/>
              </a:buClr>
              <a:buFont typeface="Arial" panose="020B0604020202020204" pitchFamily="34" charset="0"/>
              <a:buChar char="•"/>
              <a:defRPr/>
            </a:pPr>
            <a:r>
              <a:rPr lang="fi-FI" sz="1400" dirty="0">
                <a:effectLst/>
                <a:latin typeface="+mj-lt"/>
                <a:ea typeface="Times New Roman" panose="02020603050405020304" pitchFamily="18" charset="0"/>
              </a:rPr>
              <a:t>Helpompi kauppa; ei sopimusten siirtoja ja riskejä sopimusehtojen muutoksista omistajan vaihduttua</a:t>
            </a:r>
          </a:p>
          <a:p>
            <a:pPr eaLnBrk="1" hangingPunct="1">
              <a:spcBef>
                <a:spcPts val="250"/>
              </a:spcBef>
              <a:buClr>
                <a:schemeClr val="accent2"/>
              </a:buClr>
              <a:buFont typeface="Arial" panose="020B0604020202020204" pitchFamily="34" charset="0"/>
              <a:buChar char="•"/>
              <a:defRPr/>
            </a:pPr>
            <a:r>
              <a:rPr lang="fi-FI" sz="1400" dirty="0">
                <a:effectLst/>
                <a:latin typeface="+mj-lt"/>
                <a:ea typeface="Times New Roman" panose="02020603050405020304" pitchFamily="18" charset="0"/>
              </a:rPr>
              <a:t>Kaupan rahoitus on hankalampaa</a:t>
            </a:r>
          </a:p>
          <a:p>
            <a:pPr eaLnBrk="1" hangingPunct="1">
              <a:lnSpc>
                <a:spcPct val="90000"/>
              </a:lnSpc>
              <a:buClr>
                <a:schemeClr val="accent2"/>
              </a:buClr>
              <a:buFont typeface="Arial" panose="020B0604020202020204" pitchFamily="34" charset="0"/>
              <a:buChar char="•"/>
              <a:defRPr/>
            </a:pPr>
            <a:endParaRPr lang="fi-FI" altLang="fi-FI" sz="1400" dirty="0">
              <a:solidFill>
                <a:srgbClr val="000000"/>
              </a:solidFill>
            </a:endParaRPr>
          </a:p>
        </p:txBody>
      </p:sp>
      <p:sp>
        <p:nvSpPr>
          <p:cNvPr id="5" name="Alatunnisteen paikkamerkki 3">
            <a:extLst>
              <a:ext uri="{FF2B5EF4-FFF2-40B4-BE49-F238E27FC236}">
                <a16:creationId xmlns:a16="http://schemas.microsoft.com/office/drawing/2014/main" id="{DB186524-5B7F-9FFE-7D10-9E33DF137281}"/>
              </a:ext>
            </a:extLst>
          </p:cNvPr>
          <p:cNvSpPr>
            <a:spLocks noGrp="1"/>
          </p:cNvSpPr>
          <p:nvPr>
            <p:ph type="ftr" sz="quarter" idx="11"/>
          </p:nvPr>
        </p:nvSpPr>
        <p:spPr>
          <a:xfrm>
            <a:off x="7997372" y="6428920"/>
            <a:ext cx="2757715" cy="365125"/>
          </a:xfrm>
        </p:spPr>
        <p:txBody>
          <a:bodyPr/>
          <a:lstStyle/>
          <a:p>
            <a:r>
              <a:rPr lang="fi-FI" dirty="0"/>
              <a:t>Suomen Yrityskaupat Oy</a:t>
            </a:r>
          </a:p>
        </p:txBody>
      </p:sp>
      <p:sp>
        <p:nvSpPr>
          <p:cNvPr id="8" name="Dian numeron paikkamerkki 4">
            <a:extLst>
              <a:ext uri="{FF2B5EF4-FFF2-40B4-BE49-F238E27FC236}">
                <a16:creationId xmlns:a16="http://schemas.microsoft.com/office/drawing/2014/main" id="{556F075F-AE81-BF3D-9472-AF74C5A81835}"/>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13</a:t>
            </a:fld>
            <a:endParaRPr lang="fi-FI" dirty="0"/>
          </a:p>
        </p:txBody>
      </p:sp>
      <p:sp>
        <p:nvSpPr>
          <p:cNvPr id="4" name="Rectangle 4">
            <a:extLst>
              <a:ext uri="{FF2B5EF4-FFF2-40B4-BE49-F238E27FC236}">
                <a16:creationId xmlns:a16="http://schemas.microsoft.com/office/drawing/2014/main" id="{E957DA33-CF12-7498-2A29-DB9512EB7C87}"/>
              </a:ext>
            </a:extLst>
          </p:cNvPr>
          <p:cNvSpPr>
            <a:spLocks noChangeArrowheads="1"/>
          </p:cNvSpPr>
          <p:nvPr/>
        </p:nvSpPr>
        <p:spPr bwMode="auto">
          <a:xfrm>
            <a:off x="0" y="1128979"/>
            <a:ext cx="2120900" cy="430212"/>
          </a:xfrm>
          <a:prstGeom prst="rect">
            <a:avLst/>
          </a:prstGeom>
          <a:solidFill>
            <a:schemeClr val="accent5">
              <a:lumMod val="20000"/>
              <a:lumOff val="80000"/>
            </a:schemeClr>
          </a:solidFill>
          <a:ln w="9525">
            <a:noFill/>
            <a:miter lim="800000"/>
            <a:headEnd/>
            <a:tailEnd/>
          </a:ln>
        </p:spPr>
        <p:txBody>
          <a:bodyPr/>
          <a:lstStyle>
            <a:lvl1pPr marL="342900" indent="-342900" algn="l" eaLnBrk="0" hangingPunct="0">
              <a:spcBef>
                <a:spcPct val="20000"/>
              </a:spcBef>
              <a:buClr>
                <a:srgbClr val="7F9DD3"/>
              </a:buClr>
              <a:buFont typeface="Wingdings" pitchFamily="2" charset="2"/>
              <a:buChar char="n"/>
              <a:defRPr sz="1600">
                <a:solidFill>
                  <a:schemeClr val="tx1"/>
                </a:solidFill>
                <a:latin typeface="Arial" charset="0"/>
              </a:defRPr>
            </a:lvl1pPr>
            <a:lvl2pPr marL="742950" indent="-285750" algn="l" eaLnBrk="0" hangingPunct="0">
              <a:spcBef>
                <a:spcPct val="20000"/>
              </a:spcBef>
              <a:buClr>
                <a:srgbClr val="7F9DD3"/>
              </a:buClr>
              <a:buFont typeface="Wingdings" pitchFamily="2" charset="2"/>
              <a:buChar char="n"/>
              <a:defRPr sz="1600">
                <a:solidFill>
                  <a:schemeClr val="tx1"/>
                </a:solidFill>
                <a:latin typeface="Arial" charset="0"/>
              </a:defRPr>
            </a:lvl2pPr>
            <a:lvl3pPr marL="1143000" indent="-228600" algn="l" eaLnBrk="0" hangingPunct="0">
              <a:spcBef>
                <a:spcPct val="20000"/>
              </a:spcBef>
              <a:buClr>
                <a:srgbClr val="7F9DD3"/>
              </a:buClr>
              <a:buFont typeface="Wingdings" pitchFamily="2" charset="2"/>
              <a:buChar char="n"/>
              <a:defRPr sz="1600">
                <a:solidFill>
                  <a:schemeClr val="tx1"/>
                </a:solidFill>
                <a:latin typeface="Arial" charset="0"/>
              </a:defRPr>
            </a:lvl3pPr>
            <a:lvl4pPr marL="1600200" indent="-228600" algn="l" eaLnBrk="0" hangingPunct="0">
              <a:spcBef>
                <a:spcPct val="20000"/>
              </a:spcBef>
              <a:buClr>
                <a:srgbClr val="7F9DD3"/>
              </a:buClr>
              <a:buFont typeface="Wingdings" pitchFamily="2" charset="2"/>
              <a:buChar char="n"/>
              <a:defRPr sz="1600">
                <a:solidFill>
                  <a:schemeClr val="tx1"/>
                </a:solidFill>
                <a:latin typeface="Arial" charset="0"/>
              </a:defRPr>
            </a:lvl4pPr>
            <a:lvl5pPr marL="2057400" indent="-228600" algn="l" eaLnBrk="0" hangingPunct="0">
              <a:spcBef>
                <a:spcPct val="20000"/>
              </a:spcBef>
              <a:buClr>
                <a:srgbClr val="7F9DD3"/>
              </a:buClr>
              <a:buFont typeface="Wingdings" pitchFamily="2" charset="2"/>
              <a:buChar char="n"/>
              <a:defRPr sz="1600">
                <a:solidFill>
                  <a:schemeClr val="tx1"/>
                </a:solidFill>
                <a:latin typeface="Arial" charset="0"/>
              </a:defRPr>
            </a:lvl5pPr>
            <a:lvl6pPr marL="25146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6pPr>
            <a:lvl7pPr marL="29718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7pPr>
            <a:lvl8pPr marL="34290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8pPr>
            <a:lvl9pPr marL="38862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9pPr>
          </a:lstStyle>
          <a:p>
            <a:pPr eaLnBrk="1" hangingPunct="1">
              <a:lnSpc>
                <a:spcPct val="90000"/>
              </a:lnSpc>
              <a:buFont typeface="Wingdings" pitchFamily="2" charset="2"/>
              <a:buNone/>
              <a:defRPr/>
            </a:pPr>
            <a:endParaRPr lang="fi-FI" altLang="fi-FI" dirty="0"/>
          </a:p>
          <a:p>
            <a:pPr algn="ctr" eaLnBrk="1" hangingPunct="1">
              <a:spcBef>
                <a:spcPts val="250"/>
              </a:spcBef>
              <a:buFont typeface="Wingdings" pitchFamily="2" charset="2"/>
              <a:buNone/>
              <a:defRPr/>
            </a:pPr>
            <a:endParaRPr lang="fi-FI" altLang="fi-FI" dirty="0"/>
          </a:p>
          <a:p>
            <a:pPr marL="0" indent="0" eaLnBrk="1" hangingPunct="1">
              <a:buClr>
                <a:schemeClr val="accent2"/>
              </a:buClr>
              <a:buNone/>
              <a:defRPr/>
            </a:pPr>
            <a:r>
              <a:rPr lang="fi-FI" altLang="fi-FI" sz="1400" b="1" dirty="0"/>
              <a:t>Velat</a:t>
            </a:r>
          </a:p>
          <a:p>
            <a:pPr marL="0" indent="0" eaLnBrk="1" hangingPunct="1">
              <a:buClr>
                <a:schemeClr val="accent2"/>
              </a:buClr>
              <a:buNone/>
              <a:defRPr/>
            </a:pPr>
            <a:r>
              <a:rPr lang="fi-FI" altLang="fi-FI" sz="1400" b="1" dirty="0"/>
              <a:t>Sopimukset</a:t>
            </a:r>
          </a:p>
          <a:p>
            <a:pPr marL="0" indent="0" eaLnBrk="1" hangingPunct="1">
              <a:buClr>
                <a:schemeClr val="accent2"/>
              </a:buClr>
              <a:buNone/>
              <a:defRPr/>
            </a:pPr>
            <a:r>
              <a:rPr lang="fi-FI" altLang="fi-FI" sz="1400" b="1" dirty="0"/>
              <a:t>Työsuhteet</a:t>
            </a:r>
          </a:p>
          <a:p>
            <a:pPr marL="0" indent="0" eaLnBrk="1" hangingPunct="1">
              <a:buClr>
                <a:schemeClr val="accent2"/>
              </a:buClr>
              <a:buNone/>
              <a:defRPr/>
            </a:pPr>
            <a:r>
              <a:rPr lang="fi-FI" altLang="fi-FI" sz="1400" b="1" dirty="0"/>
              <a:t>Rahat</a:t>
            </a:r>
          </a:p>
          <a:p>
            <a:pPr marL="0" indent="0" eaLnBrk="1" hangingPunct="1">
              <a:buClr>
                <a:schemeClr val="accent2"/>
              </a:buClr>
              <a:buNone/>
              <a:defRPr/>
            </a:pPr>
            <a:r>
              <a:rPr lang="fi-FI" altLang="fi-FI" sz="1400" b="1" dirty="0"/>
              <a:t>Saamiset</a:t>
            </a:r>
          </a:p>
          <a:p>
            <a:pPr marL="0" indent="0" eaLnBrk="1" hangingPunct="1">
              <a:buClr>
                <a:schemeClr val="accent2"/>
              </a:buClr>
              <a:buNone/>
              <a:defRPr/>
            </a:pPr>
            <a:r>
              <a:rPr lang="fi-FI" altLang="fi-FI" sz="1400" b="1" dirty="0"/>
              <a:t>Vastuut </a:t>
            </a:r>
          </a:p>
          <a:p>
            <a:pPr marL="0" indent="0" eaLnBrk="1" hangingPunct="1">
              <a:buClr>
                <a:schemeClr val="accent2"/>
              </a:buClr>
              <a:buNone/>
              <a:defRPr/>
            </a:pPr>
            <a:r>
              <a:rPr lang="fi-FI" altLang="fi-FI" sz="1400" b="1" dirty="0"/>
              <a:t>Kauppahinnan saa</a:t>
            </a:r>
          </a:p>
          <a:p>
            <a:pPr marL="0" indent="0" eaLnBrk="1" hangingPunct="1">
              <a:buClr>
                <a:schemeClr val="accent2"/>
              </a:buClr>
              <a:buNone/>
              <a:defRPr/>
            </a:pPr>
            <a:r>
              <a:rPr lang="fi-FI" altLang="fi-FI" sz="1400" b="1" dirty="0"/>
              <a:t>Myyntikulut maksaa</a:t>
            </a:r>
          </a:p>
          <a:p>
            <a:pPr marL="0" indent="0" eaLnBrk="1" hangingPunct="1">
              <a:buClr>
                <a:schemeClr val="accent2"/>
              </a:buClr>
              <a:buNone/>
              <a:defRPr/>
            </a:pPr>
            <a:r>
              <a:rPr lang="fi-FI" altLang="fi-FI" sz="1400" b="1" dirty="0"/>
              <a:t>Myyntivoiton veron maksaa</a:t>
            </a:r>
          </a:p>
          <a:p>
            <a:pPr marL="0" indent="0" eaLnBrk="1" hangingPunct="1">
              <a:buClr>
                <a:schemeClr val="accent2"/>
              </a:buClr>
              <a:buNone/>
              <a:defRPr/>
            </a:pPr>
            <a:r>
              <a:rPr lang="fi-FI" altLang="fi-FI" sz="1400" b="1" dirty="0"/>
              <a:t>Verovelat</a:t>
            </a:r>
          </a:p>
          <a:p>
            <a:pPr marL="0" indent="0" eaLnBrk="1" hangingPunct="1">
              <a:buClr>
                <a:schemeClr val="accent2"/>
              </a:buClr>
              <a:buNone/>
              <a:defRPr/>
            </a:pPr>
            <a:r>
              <a:rPr lang="fi-FI" altLang="fi-FI" sz="1400" b="1" dirty="0"/>
              <a:t>Panttaukset</a:t>
            </a:r>
          </a:p>
          <a:p>
            <a:pPr marL="0" indent="0" eaLnBrk="1" hangingPunct="1">
              <a:buClr>
                <a:schemeClr val="accent2"/>
              </a:buClr>
              <a:buNone/>
              <a:defRPr/>
            </a:pPr>
            <a:r>
              <a:rPr lang="fi-FI" altLang="fi-FI" sz="1400" b="1" dirty="0"/>
              <a:t>Nimi</a:t>
            </a:r>
          </a:p>
          <a:p>
            <a:pPr marL="0" indent="0" eaLnBrk="1" hangingPunct="1">
              <a:buClr>
                <a:schemeClr val="accent2"/>
              </a:buClr>
              <a:buNone/>
              <a:defRPr/>
            </a:pPr>
            <a:r>
              <a:rPr lang="fi-FI" altLang="fi-FI" sz="1400" b="1" dirty="0"/>
              <a:t>Hyvä juttu</a:t>
            </a:r>
          </a:p>
          <a:p>
            <a:pPr marL="0" indent="0" eaLnBrk="1" hangingPunct="1">
              <a:buClr>
                <a:schemeClr val="accent2"/>
              </a:buClr>
              <a:buNone/>
              <a:defRPr/>
            </a:pPr>
            <a:endParaRPr lang="fi-FI" altLang="fi-FI" sz="1400" b="1" dirty="0"/>
          </a:p>
          <a:p>
            <a:pPr marL="0" indent="0" eaLnBrk="1" hangingPunct="1">
              <a:buClr>
                <a:schemeClr val="accent2"/>
              </a:buClr>
              <a:buNone/>
              <a:defRPr/>
            </a:pPr>
            <a:r>
              <a:rPr lang="fi-FI" altLang="fi-FI" sz="1400" b="1" dirty="0"/>
              <a:t>Huono juttu</a:t>
            </a:r>
          </a:p>
          <a:p>
            <a:pPr eaLnBrk="1" hangingPunct="1">
              <a:lnSpc>
                <a:spcPct val="90000"/>
              </a:lnSpc>
              <a:buFont typeface="Wingdings" pitchFamily="2" charset="2"/>
              <a:buChar char="§"/>
              <a:defRPr/>
            </a:pPr>
            <a:endParaRPr lang="fi-FI" altLang="fi-FI" sz="1400" dirty="0">
              <a:solidFill>
                <a:srgbClr val="000000"/>
              </a:solidFill>
            </a:endParaRPr>
          </a:p>
          <a:p>
            <a:pPr eaLnBrk="1" hangingPunct="1">
              <a:lnSpc>
                <a:spcPct val="90000"/>
              </a:lnSpc>
              <a:buFont typeface="Wingdings" pitchFamily="2" charset="2"/>
              <a:buNone/>
              <a:defRPr/>
            </a:pPr>
            <a:endParaRPr lang="fi-FI" altLang="fi-FI" sz="14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74D35-EC37-8805-39B6-0CE33FCE914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67BB2A3-52D7-C0B8-CC58-5E9F93A9E888}"/>
              </a:ext>
            </a:extLst>
          </p:cNvPr>
          <p:cNvSpPr>
            <a:spLocks noGrp="1"/>
          </p:cNvSpPr>
          <p:nvPr>
            <p:ph type="title"/>
          </p:nvPr>
        </p:nvSpPr>
        <p:spPr/>
        <p:txBody>
          <a:bodyPr/>
          <a:lstStyle/>
          <a:p>
            <a:r>
              <a:rPr lang="fi-FI" dirty="0"/>
              <a:t>Erilaisten kauppakirjamallien vertailu:</a:t>
            </a:r>
          </a:p>
        </p:txBody>
      </p:sp>
      <p:sp>
        <p:nvSpPr>
          <p:cNvPr id="259077" name="Rectangle 4">
            <a:extLst>
              <a:ext uri="{FF2B5EF4-FFF2-40B4-BE49-F238E27FC236}">
                <a16:creationId xmlns:a16="http://schemas.microsoft.com/office/drawing/2014/main" id="{A21B4183-1462-388A-A5EF-F64C1C204760}"/>
              </a:ext>
            </a:extLst>
          </p:cNvPr>
          <p:cNvSpPr>
            <a:spLocks noChangeArrowheads="1"/>
          </p:cNvSpPr>
          <p:nvPr/>
        </p:nvSpPr>
        <p:spPr bwMode="auto">
          <a:xfrm>
            <a:off x="100667" y="1127818"/>
            <a:ext cx="6409189" cy="430212"/>
          </a:xfrm>
          <a:prstGeom prst="rect">
            <a:avLst/>
          </a:prstGeom>
          <a:solidFill>
            <a:schemeClr val="accent5">
              <a:lumMod val="20000"/>
              <a:lumOff val="80000"/>
            </a:schemeClr>
          </a:solidFill>
          <a:ln w="9525">
            <a:noFill/>
            <a:miter lim="800000"/>
            <a:headEnd/>
            <a:tailEnd/>
          </a:ln>
        </p:spPr>
        <p:txBody>
          <a:bodyPr/>
          <a:lstStyle>
            <a:lvl1pPr marL="342900" indent="-342900" algn="l" eaLnBrk="0" hangingPunct="0">
              <a:spcBef>
                <a:spcPct val="20000"/>
              </a:spcBef>
              <a:buClr>
                <a:srgbClr val="7F9DD3"/>
              </a:buClr>
              <a:buFont typeface="Wingdings" pitchFamily="2" charset="2"/>
              <a:buChar char="n"/>
              <a:defRPr sz="1600">
                <a:solidFill>
                  <a:schemeClr val="tx1"/>
                </a:solidFill>
                <a:latin typeface="Arial" charset="0"/>
              </a:defRPr>
            </a:lvl1pPr>
            <a:lvl2pPr marL="742950" indent="-285750" algn="l" eaLnBrk="0" hangingPunct="0">
              <a:spcBef>
                <a:spcPct val="20000"/>
              </a:spcBef>
              <a:buClr>
                <a:srgbClr val="7F9DD3"/>
              </a:buClr>
              <a:buFont typeface="Wingdings" pitchFamily="2" charset="2"/>
              <a:buChar char="n"/>
              <a:defRPr sz="1600">
                <a:solidFill>
                  <a:schemeClr val="tx1"/>
                </a:solidFill>
                <a:latin typeface="Arial" charset="0"/>
              </a:defRPr>
            </a:lvl2pPr>
            <a:lvl3pPr marL="1143000" indent="-228600" algn="l" eaLnBrk="0" hangingPunct="0">
              <a:spcBef>
                <a:spcPct val="20000"/>
              </a:spcBef>
              <a:buClr>
                <a:srgbClr val="7F9DD3"/>
              </a:buClr>
              <a:buFont typeface="Wingdings" pitchFamily="2" charset="2"/>
              <a:buChar char="n"/>
              <a:defRPr sz="1600">
                <a:solidFill>
                  <a:schemeClr val="tx1"/>
                </a:solidFill>
                <a:latin typeface="Arial" charset="0"/>
              </a:defRPr>
            </a:lvl3pPr>
            <a:lvl4pPr marL="1600200" indent="-228600" algn="l" eaLnBrk="0" hangingPunct="0">
              <a:spcBef>
                <a:spcPct val="20000"/>
              </a:spcBef>
              <a:buClr>
                <a:srgbClr val="7F9DD3"/>
              </a:buClr>
              <a:buFont typeface="Wingdings" pitchFamily="2" charset="2"/>
              <a:buChar char="n"/>
              <a:defRPr sz="1600">
                <a:solidFill>
                  <a:schemeClr val="tx1"/>
                </a:solidFill>
                <a:latin typeface="Arial" charset="0"/>
              </a:defRPr>
            </a:lvl4pPr>
            <a:lvl5pPr marL="2057400" indent="-228600" algn="l" eaLnBrk="0" hangingPunct="0">
              <a:spcBef>
                <a:spcPct val="20000"/>
              </a:spcBef>
              <a:buClr>
                <a:srgbClr val="7F9DD3"/>
              </a:buClr>
              <a:buFont typeface="Wingdings" pitchFamily="2" charset="2"/>
              <a:buChar char="n"/>
              <a:defRPr sz="1600">
                <a:solidFill>
                  <a:schemeClr val="tx1"/>
                </a:solidFill>
                <a:latin typeface="Arial" charset="0"/>
              </a:defRPr>
            </a:lvl5pPr>
            <a:lvl6pPr marL="25146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6pPr>
            <a:lvl7pPr marL="29718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7pPr>
            <a:lvl8pPr marL="34290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8pPr>
            <a:lvl9pPr marL="38862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9pPr>
          </a:lstStyle>
          <a:p>
            <a:pPr eaLnBrk="1" hangingPunct="1">
              <a:lnSpc>
                <a:spcPct val="90000"/>
              </a:lnSpc>
              <a:buFont typeface="Wingdings" pitchFamily="2" charset="2"/>
              <a:buNone/>
              <a:defRPr/>
            </a:pPr>
            <a:r>
              <a:rPr lang="fi-FI" altLang="fi-FI" dirty="0"/>
              <a:t>LIIKETOIMINNAN KAUPPASOPIMUS                    VS</a:t>
            </a:r>
          </a:p>
          <a:p>
            <a:pPr marL="0" indent="0" eaLnBrk="1" hangingPunct="1">
              <a:spcBef>
                <a:spcPts val="250"/>
              </a:spcBef>
              <a:buClr>
                <a:schemeClr val="accent2"/>
              </a:buClr>
              <a:buNone/>
              <a:defRPr/>
            </a:pPr>
            <a:endParaRPr lang="fi-FI" altLang="fi-FI" dirty="0"/>
          </a:p>
          <a:p>
            <a:pPr marL="0" indent="0" eaLnBrk="1" hangingPunct="1">
              <a:spcBef>
                <a:spcPts val="250"/>
              </a:spcBef>
              <a:buClr>
                <a:schemeClr val="accent2"/>
              </a:buClr>
              <a:buNone/>
              <a:defRPr/>
            </a:pPr>
            <a:r>
              <a:rPr lang="fi-FI" altLang="fi-FI" sz="1200" b="1" dirty="0">
                <a:latin typeface="+mj-lt"/>
              </a:rPr>
              <a:t>Osapuolet</a:t>
            </a:r>
          </a:p>
          <a:p>
            <a:pPr eaLnBrk="1" hangingPunct="1">
              <a:spcBef>
                <a:spcPts val="250"/>
              </a:spcBef>
              <a:buClr>
                <a:schemeClr val="accent2"/>
              </a:buClr>
              <a:buFont typeface="Arial" panose="020B0604020202020204" pitchFamily="34" charset="0"/>
              <a:buChar char="•"/>
              <a:defRPr/>
            </a:pPr>
            <a:r>
              <a:rPr lang="fi-FI" altLang="fi-FI" sz="1200" dirty="0">
                <a:latin typeface="+mj-lt"/>
              </a:rPr>
              <a:t>Myyjä, myyjän vastuuhenkilöt, myyjän omistajat, ostajat</a:t>
            </a:r>
          </a:p>
          <a:p>
            <a:pPr marL="0" lvl="0" indent="0">
              <a:spcBef>
                <a:spcPts val="250"/>
              </a:spcBef>
              <a:buNone/>
              <a:tabLst>
                <a:tab pos="180340" algn="l"/>
                <a:tab pos="685800" algn="l"/>
              </a:tabLst>
            </a:pPr>
            <a:r>
              <a:rPr lang="fi-FI" sz="1200" b="1" kern="1400" dirty="0">
                <a:effectLst/>
                <a:latin typeface="+mj-lt"/>
              </a:rPr>
              <a:t>Taustaa ja sopimuksen tarkoitus</a:t>
            </a:r>
          </a:p>
          <a:p>
            <a:pPr marL="0" lvl="0" indent="0">
              <a:spcBef>
                <a:spcPts val="250"/>
              </a:spcBef>
              <a:buNone/>
              <a:tabLst>
                <a:tab pos="180340" algn="l"/>
                <a:tab pos="685800" algn="l"/>
              </a:tabLst>
            </a:pPr>
            <a:r>
              <a:rPr lang="fi-FI" sz="1200" b="1" kern="1400" dirty="0">
                <a:effectLst/>
                <a:latin typeface="+mj-lt"/>
              </a:rPr>
              <a:t>Kaupan kohde, ostaja voi valita mitä ostaa</a:t>
            </a:r>
          </a:p>
          <a:p>
            <a:pPr marL="0" indent="0" eaLnBrk="1" hangingPunct="1">
              <a:spcBef>
                <a:spcPts val="250"/>
              </a:spcBef>
              <a:buClr>
                <a:schemeClr val="accent2"/>
              </a:buClr>
              <a:buNone/>
              <a:defRPr/>
            </a:pPr>
            <a:r>
              <a:rPr lang="fi-FI" altLang="fi-FI" sz="1200" b="1" dirty="0">
                <a:latin typeface="+mj-lt"/>
              </a:rPr>
              <a:t>Omistus- ja hallintaoikeuden siirtyminen</a:t>
            </a:r>
          </a:p>
          <a:p>
            <a:pPr marL="0" indent="0" eaLnBrk="1" hangingPunct="1">
              <a:spcBef>
                <a:spcPts val="250"/>
              </a:spcBef>
              <a:buClr>
                <a:schemeClr val="accent2"/>
              </a:buClr>
              <a:buNone/>
              <a:defRPr/>
            </a:pPr>
            <a:r>
              <a:rPr lang="fi-FI" altLang="fi-FI" sz="1200" b="1" dirty="0">
                <a:latin typeface="+mj-lt"/>
              </a:rPr>
              <a:t>Kauppahinta ja sen maksaminen (kiinteä ja muuttuva)</a:t>
            </a:r>
          </a:p>
          <a:p>
            <a:pPr marL="0" indent="0" eaLnBrk="1" hangingPunct="1">
              <a:spcBef>
                <a:spcPts val="250"/>
              </a:spcBef>
              <a:buClr>
                <a:schemeClr val="accent2"/>
              </a:buClr>
              <a:buNone/>
              <a:defRPr/>
            </a:pPr>
            <a:endParaRPr lang="fi-FI" altLang="fi-FI" sz="1200" b="1" dirty="0">
              <a:latin typeface="+mj-lt"/>
            </a:endParaRPr>
          </a:p>
          <a:p>
            <a:pPr marL="0" indent="0" eaLnBrk="1" hangingPunct="1">
              <a:spcBef>
                <a:spcPts val="250"/>
              </a:spcBef>
              <a:buClr>
                <a:schemeClr val="accent2"/>
              </a:buClr>
              <a:buNone/>
              <a:defRPr/>
            </a:pPr>
            <a:r>
              <a:rPr lang="fi-FI" altLang="fi-FI" sz="1200" b="1" dirty="0">
                <a:latin typeface="+mj-lt"/>
              </a:rPr>
              <a:t>Ostajan tiedot kaupan kohteesta</a:t>
            </a:r>
          </a:p>
          <a:p>
            <a:pPr marL="0" indent="0" eaLnBrk="1" hangingPunct="1">
              <a:spcBef>
                <a:spcPts val="250"/>
              </a:spcBef>
              <a:buClr>
                <a:schemeClr val="accent2"/>
              </a:buClr>
              <a:buNone/>
              <a:defRPr/>
            </a:pPr>
            <a:r>
              <a:rPr lang="fi-FI" altLang="fi-FI" sz="1200" b="1" dirty="0">
                <a:latin typeface="+mj-lt"/>
              </a:rPr>
              <a:t>Myyjien toimenpiteet ennen siirtymispäivää</a:t>
            </a:r>
          </a:p>
          <a:p>
            <a:pPr marL="0" indent="0" eaLnBrk="1" hangingPunct="1">
              <a:spcBef>
                <a:spcPts val="250"/>
              </a:spcBef>
              <a:buClr>
                <a:schemeClr val="accent2"/>
              </a:buClr>
              <a:buNone/>
              <a:defRPr/>
            </a:pPr>
            <a:r>
              <a:rPr lang="fi-FI" altLang="fi-FI" sz="1200" b="1" dirty="0">
                <a:latin typeface="+mj-lt"/>
              </a:rPr>
              <a:t>Myyjien antamat vakuutukset</a:t>
            </a:r>
          </a:p>
          <a:p>
            <a:pPr marL="0" indent="0" eaLnBrk="1" hangingPunct="1">
              <a:spcBef>
                <a:spcPts val="250"/>
              </a:spcBef>
              <a:buClr>
                <a:schemeClr val="accent2"/>
              </a:buClr>
              <a:buNone/>
              <a:defRPr/>
            </a:pPr>
            <a:r>
              <a:rPr lang="fi-FI" altLang="fi-FI" sz="1200" b="1" dirty="0">
                <a:latin typeface="+mj-lt"/>
              </a:rPr>
              <a:t>Kaupanvastuut, sovittavissa</a:t>
            </a:r>
          </a:p>
          <a:p>
            <a:pPr marL="0" indent="0" eaLnBrk="1" hangingPunct="1">
              <a:spcBef>
                <a:spcPts val="250"/>
              </a:spcBef>
              <a:buClr>
                <a:schemeClr val="accent2"/>
              </a:buClr>
              <a:buNone/>
              <a:defRPr/>
            </a:pPr>
            <a:r>
              <a:rPr lang="fi-FI" altLang="fi-FI" sz="1200" b="1" dirty="0">
                <a:latin typeface="+mj-lt"/>
              </a:rPr>
              <a:t>Kilpailukielto</a:t>
            </a:r>
          </a:p>
          <a:p>
            <a:pPr marL="0" indent="0" eaLnBrk="1" hangingPunct="1">
              <a:spcBef>
                <a:spcPts val="250"/>
              </a:spcBef>
              <a:buClr>
                <a:schemeClr val="accent2"/>
              </a:buClr>
              <a:buNone/>
              <a:defRPr/>
            </a:pPr>
            <a:r>
              <a:rPr lang="fi-FI" altLang="fi-FI" sz="1200" b="1" dirty="0">
                <a:latin typeface="+mj-lt"/>
              </a:rPr>
              <a:t>YT -menettely </a:t>
            </a:r>
          </a:p>
          <a:p>
            <a:pPr marL="0" indent="0" eaLnBrk="1" hangingPunct="1">
              <a:spcBef>
                <a:spcPts val="250"/>
              </a:spcBef>
              <a:buClr>
                <a:schemeClr val="accent2"/>
              </a:buClr>
              <a:buNone/>
              <a:defRPr/>
            </a:pPr>
            <a:r>
              <a:rPr lang="fi-FI" altLang="fi-FI" sz="1200" b="1" dirty="0">
                <a:latin typeface="+mj-lt"/>
              </a:rPr>
              <a:t>Salassapito</a:t>
            </a:r>
          </a:p>
          <a:p>
            <a:pPr marL="0" indent="0" eaLnBrk="1" hangingPunct="1">
              <a:spcBef>
                <a:spcPts val="250"/>
              </a:spcBef>
              <a:buClr>
                <a:schemeClr val="accent2"/>
              </a:buClr>
              <a:buNone/>
              <a:defRPr/>
            </a:pPr>
            <a:r>
              <a:rPr lang="fi-FI" altLang="fi-FI" sz="1200" b="1" dirty="0">
                <a:latin typeface="+mj-lt"/>
              </a:rPr>
              <a:t>Erimielisyydet</a:t>
            </a:r>
          </a:p>
          <a:p>
            <a:pPr marL="0" indent="0" eaLnBrk="1" hangingPunct="1">
              <a:spcBef>
                <a:spcPts val="250"/>
              </a:spcBef>
              <a:buClr>
                <a:schemeClr val="accent2"/>
              </a:buClr>
              <a:buNone/>
              <a:defRPr/>
            </a:pPr>
            <a:r>
              <a:rPr lang="fi-FI" altLang="fi-FI" sz="1200" b="1" dirty="0">
                <a:latin typeface="+mj-lt"/>
              </a:rPr>
              <a:t>Muut ehdot</a:t>
            </a:r>
          </a:p>
          <a:p>
            <a:pPr marL="0" indent="0" eaLnBrk="1" hangingPunct="1">
              <a:spcBef>
                <a:spcPts val="250"/>
              </a:spcBef>
              <a:buClr>
                <a:schemeClr val="accent2"/>
              </a:buClr>
              <a:buNone/>
              <a:defRPr/>
            </a:pPr>
            <a:r>
              <a:rPr lang="fi-FI" altLang="fi-FI" sz="1200" b="1" dirty="0">
                <a:latin typeface="+mj-lt"/>
              </a:rPr>
              <a:t>Siirtymäkausi</a:t>
            </a:r>
          </a:p>
          <a:p>
            <a:pPr marL="0" indent="0" eaLnBrk="1" hangingPunct="1">
              <a:spcBef>
                <a:spcPts val="250"/>
              </a:spcBef>
              <a:buClr>
                <a:schemeClr val="accent2"/>
              </a:buClr>
              <a:buNone/>
              <a:defRPr/>
            </a:pPr>
            <a:r>
              <a:rPr lang="fi-FI" altLang="fi-FI" sz="1200" b="1" dirty="0">
                <a:latin typeface="+mj-lt"/>
              </a:rPr>
              <a:t>Sopimuskappaleet</a:t>
            </a:r>
          </a:p>
          <a:p>
            <a:pPr marL="0" indent="0" eaLnBrk="1" hangingPunct="1">
              <a:spcBef>
                <a:spcPts val="250"/>
              </a:spcBef>
              <a:buClr>
                <a:schemeClr val="accent2"/>
              </a:buClr>
              <a:buNone/>
              <a:defRPr/>
            </a:pPr>
            <a:r>
              <a:rPr lang="fi-FI" altLang="fi-FI" sz="1200" b="1" dirty="0">
                <a:latin typeface="+mj-lt"/>
              </a:rPr>
              <a:t>Allekirjoitukset</a:t>
            </a:r>
          </a:p>
          <a:p>
            <a:pPr lvl="6" eaLnBrk="1" hangingPunct="1">
              <a:spcBef>
                <a:spcPts val="0"/>
              </a:spcBef>
              <a:buClr>
                <a:schemeClr val="accent2"/>
              </a:buClr>
              <a:buFont typeface="Arial" panose="020B0604020202020204" pitchFamily="34" charset="0"/>
              <a:buChar char="•"/>
              <a:defRPr/>
            </a:pPr>
            <a:r>
              <a:rPr lang="fi-FI" altLang="fi-FI" b="1" dirty="0"/>
              <a:t>LIITTEET</a:t>
            </a:r>
          </a:p>
          <a:p>
            <a:pPr eaLnBrk="1" hangingPunct="1">
              <a:lnSpc>
                <a:spcPct val="90000"/>
              </a:lnSpc>
              <a:buFont typeface="Wingdings" pitchFamily="2" charset="2"/>
              <a:buChar char="§"/>
              <a:defRPr/>
            </a:pPr>
            <a:endParaRPr lang="fi-FI" altLang="fi-FI" sz="1400" dirty="0">
              <a:solidFill>
                <a:srgbClr val="000000"/>
              </a:solidFill>
            </a:endParaRPr>
          </a:p>
          <a:p>
            <a:pPr eaLnBrk="1" hangingPunct="1">
              <a:lnSpc>
                <a:spcPct val="90000"/>
              </a:lnSpc>
              <a:buFont typeface="Wingdings" pitchFamily="2" charset="2"/>
              <a:buNone/>
              <a:defRPr/>
            </a:pPr>
            <a:endParaRPr lang="fi-FI" altLang="fi-FI" sz="1400" dirty="0">
              <a:solidFill>
                <a:srgbClr val="000000"/>
              </a:solidFill>
            </a:endParaRPr>
          </a:p>
        </p:txBody>
      </p:sp>
      <p:sp>
        <p:nvSpPr>
          <p:cNvPr id="7" name="Rectangle 4">
            <a:extLst>
              <a:ext uri="{FF2B5EF4-FFF2-40B4-BE49-F238E27FC236}">
                <a16:creationId xmlns:a16="http://schemas.microsoft.com/office/drawing/2014/main" id="{0C65A0D1-5707-7F58-DDE2-3A1F3A7FB9BB}"/>
              </a:ext>
            </a:extLst>
          </p:cNvPr>
          <p:cNvSpPr>
            <a:spLocks noChangeArrowheads="1"/>
          </p:cNvSpPr>
          <p:nvPr/>
        </p:nvSpPr>
        <p:spPr bwMode="auto">
          <a:xfrm>
            <a:off x="6509857" y="1127818"/>
            <a:ext cx="5050172" cy="430212"/>
          </a:xfrm>
          <a:prstGeom prst="rect">
            <a:avLst/>
          </a:prstGeom>
          <a:solidFill>
            <a:schemeClr val="accent5">
              <a:lumMod val="20000"/>
              <a:lumOff val="80000"/>
            </a:schemeClr>
          </a:solidFill>
          <a:ln w="9525">
            <a:noFill/>
            <a:miter lim="800000"/>
            <a:headEnd/>
            <a:tailEnd/>
          </a:ln>
        </p:spPr>
        <p:txBody>
          <a:bodyPr/>
          <a:lstStyle>
            <a:lvl1pPr marL="342900" indent="-342900" algn="l" eaLnBrk="0" hangingPunct="0">
              <a:spcBef>
                <a:spcPct val="20000"/>
              </a:spcBef>
              <a:buClr>
                <a:srgbClr val="7F9DD3"/>
              </a:buClr>
              <a:buFont typeface="Wingdings" pitchFamily="2" charset="2"/>
              <a:buChar char="n"/>
              <a:defRPr sz="1600">
                <a:solidFill>
                  <a:schemeClr val="tx1"/>
                </a:solidFill>
                <a:latin typeface="Arial" charset="0"/>
              </a:defRPr>
            </a:lvl1pPr>
            <a:lvl2pPr marL="742950" indent="-285750" algn="l" eaLnBrk="0" hangingPunct="0">
              <a:spcBef>
                <a:spcPct val="20000"/>
              </a:spcBef>
              <a:buClr>
                <a:srgbClr val="7F9DD3"/>
              </a:buClr>
              <a:buFont typeface="Wingdings" pitchFamily="2" charset="2"/>
              <a:buChar char="n"/>
              <a:defRPr sz="1600">
                <a:solidFill>
                  <a:schemeClr val="tx1"/>
                </a:solidFill>
                <a:latin typeface="Arial" charset="0"/>
              </a:defRPr>
            </a:lvl2pPr>
            <a:lvl3pPr marL="1143000" indent="-228600" algn="l" eaLnBrk="0" hangingPunct="0">
              <a:spcBef>
                <a:spcPct val="20000"/>
              </a:spcBef>
              <a:buClr>
                <a:srgbClr val="7F9DD3"/>
              </a:buClr>
              <a:buFont typeface="Wingdings" pitchFamily="2" charset="2"/>
              <a:buChar char="n"/>
              <a:defRPr sz="1600">
                <a:solidFill>
                  <a:schemeClr val="tx1"/>
                </a:solidFill>
                <a:latin typeface="Arial" charset="0"/>
              </a:defRPr>
            </a:lvl3pPr>
            <a:lvl4pPr marL="1600200" indent="-228600" algn="l" eaLnBrk="0" hangingPunct="0">
              <a:spcBef>
                <a:spcPct val="20000"/>
              </a:spcBef>
              <a:buClr>
                <a:srgbClr val="7F9DD3"/>
              </a:buClr>
              <a:buFont typeface="Wingdings" pitchFamily="2" charset="2"/>
              <a:buChar char="n"/>
              <a:defRPr sz="1600">
                <a:solidFill>
                  <a:schemeClr val="tx1"/>
                </a:solidFill>
                <a:latin typeface="Arial" charset="0"/>
              </a:defRPr>
            </a:lvl4pPr>
            <a:lvl5pPr marL="2057400" indent="-228600" algn="l" eaLnBrk="0" hangingPunct="0">
              <a:spcBef>
                <a:spcPct val="20000"/>
              </a:spcBef>
              <a:buClr>
                <a:srgbClr val="7F9DD3"/>
              </a:buClr>
              <a:buFont typeface="Wingdings" pitchFamily="2" charset="2"/>
              <a:buChar char="n"/>
              <a:defRPr sz="1600">
                <a:solidFill>
                  <a:schemeClr val="tx1"/>
                </a:solidFill>
                <a:latin typeface="Arial" charset="0"/>
              </a:defRPr>
            </a:lvl5pPr>
            <a:lvl6pPr marL="25146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6pPr>
            <a:lvl7pPr marL="29718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7pPr>
            <a:lvl8pPr marL="34290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8pPr>
            <a:lvl9pPr marL="38862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9pPr>
          </a:lstStyle>
          <a:p>
            <a:pPr eaLnBrk="1" hangingPunct="1">
              <a:lnSpc>
                <a:spcPct val="90000"/>
              </a:lnSpc>
              <a:buFont typeface="Wingdings" pitchFamily="2" charset="2"/>
              <a:buNone/>
              <a:defRPr/>
            </a:pPr>
            <a:r>
              <a:rPr lang="fi-FI" altLang="fi-FI" dirty="0"/>
              <a:t>OSAKEKAUPPASOPIMUS</a:t>
            </a:r>
          </a:p>
          <a:p>
            <a:pPr algn="ctr" eaLnBrk="1" hangingPunct="1">
              <a:lnSpc>
                <a:spcPct val="90000"/>
              </a:lnSpc>
              <a:buClr>
                <a:schemeClr val="accent2"/>
              </a:buClr>
              <a:buFont typeface="Arial" panose="020B0604020202020204" pitchFamily="34" charset="0"/>
              <a:buChar char="•"/>
              <a:defRPr/>
            </a:pPr>
            <a:endParaRPr lang="fi-FI" altLang="fi-FI" dirty="0"/>
          </a:p>
          <a:p>
            <a:pPr marL="0" indent="0" eaLnBrk="1" hangingPunct="1">
              <a:spcBef>
                <a:spcPts val="250"/>
              </a:spcBef>
              <a:buClr>
                <a:schemeClr val="accent2"/>
              </a:buClr>
              <a:buNone/>
              <a:defRPr/>
            </a:pPr>
            <a:r>
              <a:rPr lang="fi-FI" altLang="fi-FI" sz="1200" b="1" dirty="0">
                <a:latin typeface="+mj-lt"/>
              </a:rPr>
              <a:t>Osapuolet</a:t>
            </a:r>
          </a:p>
          <a:p>
            <a:pPr eaLnBrk="1" hangingPunct="1">
              <a:spcBef>
                <a:spcPts val="250"/>
              </a:spcBef>
              <a:buClr>
                <a:schemeClr val="accent2"/>
              </a:buClr>
              <a:buFont typeface="Arial" panose="020B0604020202020204" pitchFamily="34" charset="0"/>
              <a:buChar char="•"/>
              <a:defRPr/>
            </a:pPr>
            <a:r>
              <a:rPr lang="fi-FI" sz="1200" dirty="0">
                <a:effectLst/>
                <a:latin typeface="+mj-lt"/>
                <a:ea typeface="Times New Roman" panose="02020603050405020304" pitchFamily="18" charset="0"/>
              </a:rPr>
              <a:t>Myyjät, ostajat</a:t>
            </a:r>
          </a:p>
          <a:p>
            <a:pPr marL="0" lvl="0" indent="0">
              <a:spcBef>
                <a:spcPts val="250"/>
              </a:spcBef>
              <a:buNone/>
              <a:tabLst>
                <a:tab pos="180340" algn="l"/>
                <a:tab pos="685800" algn="l"/>
              </a:tabLst>
            </a:pPr>
            <a:r>
              <a:rPr lang="fi-FI" sz="1200" b="1" kern="1400" dirty="0">
                <a:effectLst/>
                <a:latin typeface="+mj-lt"/>
              </a:rPr>
              <a:t>Taustaa ja sopimuksen tarkoitus</a:t>
            </a:r>
          </a:p>
          <a:p>
            <a:pPr marL="0" lvl="0" indent="0">
              <a:spcBef>
                <a:spcPts val="250"/>
              </a:spcBef>
              <a:buNone/>
              <a:tabLst>
                <a:tab pos="180340" algn="l"/>
                <a:tab pos="685800" algn="l"/>
              </a:tabLst>
            </a:pPr>
            <a:r>
              <a:rPr lang="fi-FI" sz="1200" b="1" kern="1400" dirty="0">
                <a:effectLst/>
                <a:latin typeface="+mj-lt"/>
              </a:rPr>
              <a:t>Kaupan kohde, ostaja hankkii osakkeet</a:t>
            </a:r>
          </a:p>
          <a:p>
            <a:pPr marL="0" indent="0" eaLnBrk="1" hangingPunct="1">
              <a:spcBef>
                <a:spcPts val="250"/>
              </a:spcBef>
              <a:buClr>
                <a:schemeClr val="accent2"/>
              </a:buClr>
              <a:buNone/>
              <a:defRPr/>
            </a:pPr>
            <a:r>
              <a:rPr lang="fi-FI" altLang="fi-FI" sz="1200" b="1" dirty="0">
                <a:latin typeface="+mj-lt"/>
              </a:rPr>
              <a:t>Omistusoikeuden siirtyminen</a:t>
            </a:r>
          </a:p>
          <a:p>
            <a:pPr marL="0" indent="0" eaLnBrk="1" hangingPunct="1">
              <a:spcBef>
                <a:spcPts val="250"/>
              </a:spcBef>
              <a:buClr>
                <a:schemeClr val="accent2"/>
              </a:buClr>
              <a:buNone/>
              <a:defRPr/>
            </a:pPr>
            <a:r>
              <a:rPr lang="fi-FI" altLang="fi-FI" sz="1200" b="1" dirty="0">
                <a:latin typeface="+mj-lt"/>
              </a:rPr>
              <a:t>Kauppahinta ja sen maksaminen (kiinteä ja muuttuva)</a:t>
            </a:r>
          </a:p>
          <a:p>
            <a:pPr marL="0" indent="0" eaLnBrk="1" hangingPunct="1">
              <a:spcBef>
                <a:spcPts val="250"/>
              </a:spcBef>
              <a:buClr>
                <a:schemeClr val="accent2"/>
              </a:buClr>
              <a:buNone/>
              <a:defRPr/>
            </a:pPr>
            <a:r>
              <a:rPr lang="fi-FI" altLang="fi-FI" sz="1200" b="1" dirty="0">
                <a:latin typeface="+mj-lt"/>
              </a:rPr>
              <a:t>Osinko-oikeus</a:t>
            </a:r>
          </a:p>
          <a:p>
            <a:pPr marL="0" indent="0" eaLnBrk="1" hangingPunct="1">
              <a:spcBef>
                <a:spcPts val="250"/>
              </a:spcBef>
              <a:buClr>
                <a:schemeClr val="accent2"/>
              </a:buClr>
              <a:buNone/>
              <a:defRPr/>
            </a:pPr>
            <a:r>
              <a:rPr lang="fi-FI" altLang="fi-FI" sz="1200" b="1" dirty="0">
                <a:latin typeface="+mj-lt"/>
              </a:rPr>
              <a:t>Ostajan tiedot yhtiöstä</a:t>
            </a:r>
          </a:p>
          <a:p>
            <a:pPr marL="0" indent="0" eaLnBrk="1" hangingPunct="1">
              <a:spcBef>
                <a:spcPts val="250"/>
              </a:spcBef>
              <a:buClr>
                <a:schemeClr val="accent2"/>
              </a:buClr>
              <a:buNone/>
              <a:defRPr/>
            </a:pPr>
            <a:r>
              <a:rPr lang="fi-FI" altLang="fi-FI" sz="1200" b="1" dirty="0">
                <a:latin typeface="+mj-lt"/>
              </a:rPr>
              <a:t>Myyjien toimenpiteet ennen siirtymispäivää</a:t>
            </a:r>
          </a:p>
          <a:p>
            <a:pPr marL="0" indent="0" eaLnBrk="1" hangingPunct="1">
              <a:spcBef>
                <a:spcPts val="250"/>
              </a:spcBef>
              <a:buClr>
                <a:schemeClr val="accent2"/>
              </a:buClr>
              <a:buNone/>
              <a:defRPr/>
            </a:pPr>
            <a:r>
              <a:rPr lang="fi-FI" altLang="fi-FI" sz="1200" b="1" dirty="0">
                <a:latin typeface="+mj-lt"/>
              </a:rPr>
              <a:t>Myyjien antamat vakuutukset</a:t>
            </a:r>
          </a:p>
          <a:p>
            <a:pPr marL="0" indent="0" eaLnBrk="1" hangingPunct="1">
              <a:spcBef>
                <a:spcPts val="250"/>
              </a:spcBef>
              <a:buClr>
                <a:schemeClr val="accent2"/>
              </a:buClr>
              <a:buNone/>
              <a:defRPr/>
            </a:pPr>
            <a:r>
              <a:rPr lang="fi-FI" altLang="fi-FI" sz="1200" b="1" dirty="0">
                <a:latin typeface="+mj-lt"/>
              </a:rPr>
              <a:t>Kaupanvastuu, pääsääntöisesti kaikki varat/velat ja vastuut siirtyy</a:t>
            </a:r>
          </a:p>
          <a:p>
            <a:pPr marL="0" indent="0" eaLnBrk="1" hangingPunct="1">
              <a:spcBef>
                <a:spcPts val="250"/>
              </a:spcBef>
              <a:buClr>
                <a:schemeClr val="accent2"/>
              </a:buClr>
              <a:buNone/>
              <a:defRPr/>
            </a:pPr>
            <a:r>
              <a:rPr lang="fi-FI" altLang="fi-FI" sz="1200" b="1" dirty="0">
                <a:latin typeface="+mj-lt"/>
              </a:rPr>
              <a:t>Kilpailukielto</a:t>
            </a:r>
          </a:p>
          <a:p>
            <a:pPr marL="0" indent="0" eaLnBrk="1" hangingPunct="1">
              <a:spcBef>
                <a:spcPts val="250"/>
              </a:spcBef>
              <a:buClr>
                <a:schemeClr val="accent2"/>
              </a:buClr>
              <a:buNone/>
              <a:defRPr/>
            </a:pPr>
            <a:r>
              <a:rPr lang="fi-FI" altLang="fi-FI" sz="1200" b="1" dirty="0">
                <a:latin typeface="+mj-lt"/>
              </a:rPr>
              <a:t>YT -menettely </a:t>
            </a:r>
          </a:p>
          <a:p>
            <a:pPr marL="0" indent="0" eaLnBrk="1" hangingPunct="1">
              <a:spcBef>
                <a:spcPts val="250"/>
              </a:spcBef>
              <a:buClr>
                <a:schemeClr val="accent2"/>
              </a:buClr>
              <a:buNone/>
              <a:defRPr/>
            </a:pPr>
            <a:r>
              <a:rPr lang="fi-FI" altLang="fi-FI" sz="1200" b="1" dirty="0">
                <a:latin typeface="+mj-lt"/>
              </a:rPr>
              <a:t>Salassapito</a:t>
            </a:r>
          </a:p>
          <a:p>
            <a:pPr marL="0" indent="0" eaLnBrk="1" hangingPunct="1">
              <a:spcBef>
                <a:spcPts val="250"/>
              </a:spcBef>
              <a:buClr>
                <a:schemeClr val="accent2"/>
              </a:buClr>
              <a:buNone/>
              <a:defRPr/>
            </a:pPr>
            <a:r>
              <a:rPr lang="fi-FI" altLang="fi-FI" sz="1200" b="1" dirty="0">
                <a:latin typeface="+mj-lt"/>
              </a:rPr>
              <a:t>Erimielisyydet</a:t>
            </a:r>
          </a:p>
          <a:p>
            <a:pPr marL="0" indent="0" eaLnBrk="1" hangingPunct="1">
              <a:spcBef>
                <a:spcPts val="250"/>
              </a:spcBef>
              <a:buClr>
                <a:schemeClr val="accent2"/>
              </a:buClr>
              <a:buNone/>
              <a:defRPr/>
            </a:pPr>
            <a:r>
              <a:rPr lang="fi-FI" altLang="fi-FI" sz="1200" b="1" dirty="0">
                <a:latin typeface="+mj-lt"/>
              </a:rPr>
              <a:t>Muut ehdot</a:t>
            </a:r>
          </a:p>
          <a:p>
            <a:pPr marL="0" indent="0" eaLnBrk="1" hangingPunct="1">
              <a:spcBef>
                <a:spcPts val="250"/>
              </a:spcBef>
              <a:buClr>
                <a:schemeClr val="accent2"/>
              </a:buClr>
              <a:buNone/>
              <a:defRPr/>
            </a:pPr>
            <a:r>
              <a:rPr lang="fi-FI" altLang="fi-FI" sz="1200" b="1" dirty="0">
                <a:latin typeface="+mj-lt"/>
              </a:rPr>
              <a:t>Siirtymäkausi</a:t>
            </a:r>
          </a:p>
          <a:p>
            <a:pPr marL="0" indent="0" eaLnBrk="1" hangingPunct="1">
              <a:spcBef>
                <a:spcPts val="250"/>
              </a:spcBef>
              <a:buClr>
                <a:schemeClr val="accent2"/>
              </a:buClr>
              <a:buNone/>
              <a:defRPr/>
            </a:pPr>
            <a:r>
              <a:rPr lang="fi-FI" altLang="fi-FI" sz="1200" b="1" dirty="0">
                <a:latin typeface="+mj-lt"/>
              </a:rPr>
              <a:t>Sopimuskappaleet</a:t>
            </a:r>
          </a:p>
          <a:p>
            <a:pPr marL="0" indent="0" eaLnBrk="1" hangingPunct="1">
              <a:spcBef>
                <a:spcPts val="250"/>
              </a:spcBef>
              <a:buClr>
                <a:schemeClr val="accent2"/>
              </a:buClr>
              <a:buNone/>
              <a:defRPr/>
            </a:pPr>
            <a:r>
              <a:rPr lang="fi-FI" altLang="fi-FI" sz="1200" b="1" dirty="0">
                <a:latin typeface="+mj-lt"/>
              </a:rPr>
              <a:t>Allekirjoitukset</a:t>
            </a:r>
          </a:p>
          <a:p>
            <a:pPr eaLnBrk="1" hangingPunct="1">
              <a:spcBef>
                <a:spcPts val="0"/>
              </a:spcBef>
              <a:buClr>
                <a:schemeClr val="accent2"/>
              </a:buClr>
              <a:buFont typeface="Arial" panose="020B0604020202020204" pitchFamily="34" charset="0"/>
              <a:buChar char="•"/>
              <a:defRPr/>
            </a:pPr>
            <a:endParaRPr lang="fi-FI" altLang="fi-FI" sz="1400" dirty="0">
              <a:latin typeface="+mj-lt"/>
            </a:endParaRPr>
          </a:p>
          <a:p>
            <a:pPr eaLnBrk="1" hangingPunct="1">
              <a:lnSpc>
                <a:spcPct val="90000"/>
              </a:lnSpc>
              <a:buClr>
                <a:schemeClr val="accent2"/>
              </a:buClr>
              <a:buFont typeface="Arial" panose="020B0604020202020204" pitchFamily="34" charset="0"/>
              <a:buChar char="•"/>
              <a:defRPr/>
            </a:pPr>
            <a:endParaRPr lang="fi-FI" altLang="fi-FI" sz="1400" dirty="0">
              <a:solidFill>
                <a:srgbClr val="000000"/>
              </a:solidFill>
            </a:endParaRPr>
          </a:p>
        </p:txBody>
      </p:sp>
      <p:sp>
        <p:nvSpPr>
          <p:cNvPr id="5" name="Alatunnisteen paikkamerkki 3">
            <a:extLst>
              <a:ext uri="{FF2B5EF4-FFF2-40B4-BE49-F238E27FC236}">
                <a16:creationId xmlns:a16="http://schemas.microsoft.com/office/drawing/2014/main" id="{9A7C449D-0F07-879C-3551-9204D5A4A0F1}"/>
              </a:ext>
            </a:extLst>
          </p:cNvPr>
          <p:cNvSpPr>
            <a:spLocks noGrp="1"/>
          </p:cNvSpPr>
          <p:nvPr>
            <p:ph type="ftr" sz="quarter" idx="11"/>
          </p:nvPr>
        </p:nvSpPr>
        <p:spPr>
          <a:xfrm>
            <a:off x="7997372" y="6428920"/>
            <a:ext cx="2757715" cy="365125"/>
          </a:xfrm>
        </p:spPr>
        <p:txBody>
          <a:bodyPr/>
          <a:lstStyle/>
          <a:p>
            <a:r>
              <a:rPr lang="fi-FI" dirty="0"/>
              <a:t>Suomen Yrityskaupat Oy</a:t>
            </a:r>
          </a:p>
        </p:txBody>
      </p:sp>
      <p:sp>
        <p:nvSpPr>
          <p:cNvPr id="8" name="Dian numeron paikkamerkki 4">
            <a:extLst>
              <a:ext uri="{FF2B5EF4-FFF2-40B4-BE49-F238E27FC236}">
                <a16:creationId xmlns:a16="http://schemas.microsoft.com/office/drawing/2014/main" id="{825B837D-005E-8B4B-037C-514B1D966D88}"/>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14</a:t>
            </a:fld>
            <a:endParaRPr lang="fi-FI" dirty="0"/>
          </a:p>
        </p:txBody>
      </p:sp>
    </p:spTree>
    <p:extLst>
      <p:ext uri="{BB962C8B-B14F-4D97-AF65-F5344CB8AC3E}">
        <p14:creationId xmlns:p14="http://schemas.microsoft.com/office/powerpoint/2010/main" val="131335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D8CB6-474F-F6F4-AEEB-DAD25640386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70EF568-DAF0-7341-7248-CD710AC8D655}"/>
              </a:ext>
            </a:extLst>
          </p:cNvPr>
          <p:cNvSpPr>
            <a:spLocks noGrp="1"/>
          </p:cNvSpPr>
          <p:nvPr>
            <p:ph type="title"/>
          </p:nvPr>
        </p:nvSpPr>
        <p:spPr/>
        <p:txBody>
          <a:bodyPr/>
          <a:lstStyle/>
          <a:p>
            <a:r>
              <a:rPr lang="fi-FI" dirty="0"/>
              <a:t>Case-esimerkit: Hyvä vs. Huono kauppakirja</a:t>
            </a:r>
          </a:p>
        </p:txBody>
      </p:sp>
      <p:sp>
        <p:nvSpPr>
          <p:cNvPr id="259077" name="Rectangle 4">
            <a:extLst>
              <a:ext uri="{FF2B5EF4-FFF2-40B4-BE49-F238E27FC236}">
                <a16:creationId xmlns:a16="http://schemas.microsoft.com/office/drawing/2014/main" id="{3B6D6EE1-5C87-28DC-B97B-035AEC3E216B}"/>
              </a:ext>
            </a:extLst>
          </p:cNvPr>
          <p:cNvSpPr>
            <a:spLocks noChangeArrowheads="1"/>
          </p:cNvSpPr>
          <p:nvPr/>
        </p:nvSpPr>
        <p:spPr bwMode="auto">
          <a:xfrm>
            <a:off x="2060693" y="1128979"/>
            <a:ext cx="5010682" cy="430213"/>
          </a:xfrm>
          <a:prstGeom prst="rect">
            <a:avLst/>
          </a:prstGeom>
          <a:solidFill>
            <a:schemeClr val="accent5">
              <a:lumMod val="20000"/>
              <a:lumOff val="80000"/>
            </a:schemeClr>
          </a:solidFill>
          <a:ln w="9525">
            <a:noFill/>
            <a:miter lim="800000"/>
            <a:headEnd/>
            <a:tailEnd/>
          </a:ln>
        </p:spPr>
        <p:txBody>
          <a:bodyPr/>
          <a:lstStyle>
            <a:lvl1pPr marL="342900" indent="-342900" algn="l" eaLnBrk="0" hangingPunct="0">
              <a:spcBef>
                <a:spcPct val="20000"/>
              </a:spcBef>
              <a:buClr>
                <a:srgbClr val="7F9DD3"/>
              </a:buClr>
              <a:buFont typeface="Wingdings" pitchFamily="2" charset="2"/>
              <a:buChar char="n"/>
              <a:defRPr sz="1600">
                <a:solidFill>
                  <a:schemeClr val="tx1"/>
                </a:solidFill>
                <a:latin typeface="Arial" charset="0"/>
              </a:defRPr>
            </a:lvl1pPr>
            <a:lvl2pPr marL="742950" indent="-285750" algn="l" eaLnBrk="0" hangingPunct="0">
              <a:spcBef>
                <a:spcPct val="20000"/>
              </a:spcBef>
              <a:buClr>
                <a:srgbClr val="7F9DD3"/>
              </a:buClr>
              <a:buFont typeface="Wingdings" pitchFamily="2" charset="2"/>
              <a:buChar char="n"/>
              <a:defRPr sz="1600">
                <a:solidFill>
                  <a:schemeClr val="tx1"/>
                </a:solidFill>
                <a:latin typeface="Arial" charset="0"/>
              </a:defRPr>
            </a:lvl2pPr>
            <a:lvl3pPr marL="1143000" indent="-228600" algn="l" eaLnBrk="0" hangingPunct="0">
              <a:spcBef>
                <a:spcPct val="20000"/>
              </a:spcBef>
              <a:buClr>
                <a:srgbClr val="7F9DD3"/>
              </a:buClr>
              <a:buFont typeface="Wingdings" pitchFamily="2" charset="2"/>
              <a:buChar char="n"/>
              <a:defRPr sz="1600">
                <a:solidFill>
                  <a:schemeClr val="tx1"/>
                </a:solidFill>
                <a:latin typeface="Arial" charset="0"/>
              </a:defRPr>
            </a:lvl3pPr>
            <a:lvl4pPr marL="1600200" indent="-228600" algn="l" eaLnBrk="0" hangingPunct="0">
              <a:spcBef>
                <a:spcPct val="20000"/>
              </a:spcBef>
              <a:buClr>
                <a:srgbClr val="7F9DD3"/>
              </a:buClr>
              <a:buFont typeface="Wingdings" pitchFamily="2" charset="2"/>
              <a:buChar char="n"/>
              <a:defRPr sz="1600">
                <a:solidFill>
                  <a:schemeClr val="tx1"/>
                </a:solidFill>
                <a:latin typeface="Arial" charset="0"/>
              </a:defRPr>
            </a:lvl4pPr>
            <a:lvl5pPr marL="2057400" indent="-228600" algn="l" eaLnBrk="0" hangingPunct="0">
              <a:spcBef>
                <a:spcPct val="20000"/>
              </a:spcBef>
              <a:buClr>
                <a:srgbClr val="7F9DD3"/>
              </a:buClr>
              <a:buFont typeface="Wingdings" pitchFamily="2" charset="2"/>
              <a:buChar char="n"/>
              <a:defRPr sz="1600">
                <a:solidFill>
                  <a:schemeClr val="tx1"/>
                </a:solidFill>
                <a:latin typeface="Arial" charset="0"/>
              </a:defRPr>
            </a:lvl5pPr>
            <a:lvl6pPr marL="25146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6pPr>
            <a:lvl7pPr marL="29718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7pPr>
            <a:lvl8pPr marL="34290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8pPr>
            <a:lvl9pPr marL="38862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9pPr>
          </a:lstStyle>
          <a:p>
            <a:pPr eaLnBrk="1" hangingPunct="1">
              <a:lnSpc>
                <a:spcPct val="90000"/>
              </a:lnSpc>
              <a:buFont typeface="Wingdings" pitchFamily="2" charset="2"/>
              <a:buNone/>
              <a:defRPr/>
            </a:pPr>
            <a:r>
              <a:rPr lang="fi-FI" altLang="fi-FI" dirty="0"/>
              <a:t>Huono kauppakirja                       VS</a:t>
            </a:r>
          </a:p>
          <a:p>
            <a:pPr algn="ctr" eaLnBrk="1" hangingPunct="1">
              <a:spcBef>
                <a:spcPts val="250"/>
              </a:spcBef>
              <a:buFont typeface="Wingdings" pitchFamily="2" charset="2"/>
              <a:buNone/>
              <a:defRPr/>
            </a:pPr>
            <a:endParaRPr lang="fi-FI" altLang="fi-FI" dirty="0"/>
          </a:p>
          <a:p>
            <a:pPr eaLnBrk="1" hangingPunct="1">
              <a:spcBef>
                <a:spcPts val="250"/>
              </a:spcBef>
              <a:buClr>
                <a:schemeClr val="accent2"/>
              </a:buClr>
              <a:buFont typeface="Arial" panose="020B0604020202020204" pitchFamily="34" charset="0"/>
              <a:buChar char="•"/>
              <a:defRPr/>
            </a:pPr>
            <a:r>
              <a:rPr lang="fi-FI" altLang="fi-FI" sz="1400" dirty="0">
                <a:latin typeface="+mj-lt"/>
              </a:rPr>
              <a:t>Kilpailukielto mainittiin, mutta alue ja kesto olivat epäselviä. Myyjä perusti kilpailevan yrityksen naapurikuntaan. </a:t>
            </a:r>
          </a:p>
          <a:p>
            <a:pPr eaLnBrk="1" hangingPunct="1">
              <a:spcBef>
                <a:spcPts val="250"/>
              </a:spcBef>
              <a:buClr>
                <a:schemeClr val="accent2"/>
              </a:buClr>
              <a:buFont typeface="Arial" panose="020B0604020202020204" pitchFamily="34" charset="0"/>
              <a:buChar char="•"/>
              <a:defRPr/>
            </a:pPr>
            <a:endParaRPr lang="fi-FI" altLang="fi-FI" sz="1400" dirty="0">
              <a:latin typeface="+mj-lt"/>
            </a:endParaRPr>
          </a:p>
          <a:p>
            <a:pPr eaLnBrk="1" hangingPunct="1">
              <a:spcBef>
                <a:spcPts val="250"/>
              </a:spcBef>
              <a:buClr>
                <a:schemeClr val="accent2"/>
              </a:buClr>
              <a:buFont typeface="Arial" panose="020B0604020202020204" pitchFamily="34" charset="0"/>
              <a:buChar char="•"/>
              <a:defRPr/>
            </a:pPr>
            <a:r>
              <a:rPr lang="fi-FI" altLang="fi-FI" sz="1400" dirty="0">
                <a:latin typeface="+mj-lt"/>
              </a:rPr>
              <a:t>Ympäristövastuista ei ollut mainintaa. Ostaja joutui maksamaan kalliit puhdistuskulut aikaisemmista päästöistä.</a:t>
            </a:r>
          </a:p>
          <a:p>
            <a:pPr eaLnBrk="1" hangingPunct="1">
              <a:spcBef>
                <a:spcPts val="250"/>
              </a:spcBef>
              <a:buClr>
                <a:schemeClr val="accent2"/>
              </a:buClr>
              <a:buFont typeface="Arial" panose="020B0604020202020204" pitchFamily="34" charset="0"/>
              <a:buChar char="•"/>
              <a:defRPr/>
            </a:pPr>
            <a:endParaRPr lang="fi-FI" altLang="fi-FI" sz="1400" dirty="0">
              <a:latin typeface="+mj-lt"/>
            </a:endParaRPr>
          </a:p>
          <a:p>
            <a:pPr eaLnBrk="1" hangingPunct="1">
              <a:spcBef>
                <a:spcPts val="250"/>
              </a:spcBef>
              <a:buClr>
                <a:schemeClr val="accent2"/>
              </a:buClr>
              <a:buFont typeface="Arial" panose="020B0604020202020204" pitchFamily="34" charset="0"/>
              <a:buChar char="•"/>
              <a:defRPr/>
            </a:pPr>
            <a:r>
              <a:rPr lang="fi-FI" altLang="fi-FI" sz="1400" dirty="0">
                <a:latin typeface="+mj-lt"/>
              </a:rPr>
              <a:t>Kauppakirjassa ei mainittu käynnissä olevasta verotarkastuksesta. Ostaja joutui maksamaan isot jälkiverot.</a:t>
            </a:r>
          </a:p>
          <a:p>
            <a:pPr marL="0" indent="0" eaLnBrk="1" hangingPunct="1">
              <a:spcBef>
                <a:spcPts val="250"/>
              </a:spcBef>
              <a:buClr>
                <a:schemeClr val="accent2"/>
              </a:buClr>
              <a:buNone/>
              <a:defRPr/>
            </a:pPr>
            <a:endParaRPr lang="fi-FI" altLang="fi-FI" sz="1400" dirty="0">
              <a:latin typeface="+mj-lt"/>
            </a:endParaRPr>
          </a:p>
          <a:p>
            <a:pPr eaLnBrk="1" hangingPunct="1">
              <a:spcBef>
                <a:spcPts val="250"/>
              </a:spcBef>
              <a:buClr>
                <a:schemeClr val="accent2"/>
              </a:buClr>
              <a:buFont typeface="Arial" panose="020B0604020202020204" pitchFamily="34" charset="0"/>
              <a:buChar char="•"/>
              <a:defRPr/>
            </a:pPr>
            <a:r>
              <a:rPr lang="fi-FI" altLang="fi-FI" sz="1400" dirty="0">
                <a:latin typeface="+mj-lt"/>
              </a:rPr>
              <a:t>Keskeiset avainhenkilöt irtisanoutuivat heti kaupan jälkeen, mikä vaaransi liiketoiminnan.</a:t>
            </a:r>
          </a:p>
          <a:p>
            <a:pPr marL="0" indent="0" eaLnBrk="1" hangingPunct="1">
              <a:spcBef>
                <a:spcPts val="250"/>
              </a:spcBef>
              <a:buClr>
                <a:schemeClr val="accent2"/>
              </a:buClr>
              <a:buNone/>
              <a:defRPr/>
            </a:pPr>
            <a:endParaRPr lang="fi-FI" altLang="fi-FI" sz="1400" dirty="0">
              <a:latin typeface="+mj-lt"/>
            </a:endParaRPr>
          </a:p>
          <a:p>
            <a:pPr marL="0" indent="0" eaLnBrk="1" hangingPunct="1">
              <a:lnSpc>
                <a:spcPct val="90000"/>
              </a:lnSpc>
              <a:buClr>
                <a:schemeClr val="accent2"/>
              </a:buClr>
              <a:buNone/>
              <a:defRPr/>
            </a:pPr>
            <a:endParaRPr lang="fi-FI" altLang="fi-FI" dirty="0"/>
          </a:p>
          <a:p>
            <a:pPr eaLnBrk="1" hangingPunct="1">
              <a:lnSpc>
                <a:spcPct val="90000"/>
              </a:lnSpc>
              <a:buFont typeface="Wingdings" pitchFamily="2" charset="2"/>
              <a:buChar char="§"/>
              <a:defRPr/>
            </a:pPr>
            <a:endParaRPr lang="fi-FI" altLang="fi-FI" sz="1400" dirty="0">
              <a:solidFill>
                <a:srgbClr val="000000"/>
              </a:solidFill>
            </a:endParaRPr>
          </a:p>
          <a:p>
            <a:pPr eaLnBrk="1" hangingPunct="1">
              <a:lnSpc>
                <a:spcPct val="90000"/>
              </a:lnSpc>
              <a:buFont typeface="Wingdings" pitchFamily="2" charset="2"/>
              <a:buNone/>
              <a:defRPr/>
            </a:pPr>
            <a:endParaRPr lang="fi-FI" altLang="fi-FI" sz="1400" dirty="0">
              <a:solidFill>
                <a:srgbClr val="000000"/>
              </a:solidFill>
            </a:endParaRPr>
          </a:p>
        </p:txBody>
      </p:sp>
      <p:sp>
        <p:nvSpPr>
          <p:cNvPr id="7" name="Rectangle 4">
            <a:extLst>
              <a:ext uri="{FF2B5EF4-FFF2-40B4-BE49-F238E27FC236}">
                <a16:creationId xmlns:a16="http://schemas.microsoft.com/office/drawing/2014/main" id="{D84CED8C-83AD-4E6C-7B93-1A3C5144F437}"/>
              </a:ext>
            </a:extLst>
          </p:cNvPr>
          <p:cNvSpPr>
            <a:spLocks noChangeArrowheads="1"/>
          </p:cNvSpPr>
          <p:nvPr/>
        </p:nvSpPr>
        <p:spPr bwMode="auto">
          <a:xfrm>
            <a:off x="7074374" y="1128978"/>
            <a:ext cx="4860000" cy="430213"/>
          </a:xfrm>
          <a:prstGeom prst="rect">
            <a:avLst/>
          </a:prstGeom>
          <a:solidFill>
            <a:schemeClr val="accent5">
              <a:lumMod val="20000"/>
              <a:lumOff val="80000"/>
            </a:schemeClr>
          </a:solidFill>
          <a:ln w="9525">
            <a:noFill/>
            <a:miter lim="800000"/>
            <a:headEnd/>
            <a:tailEnd/>
          </a:ln>
        </p:spPr>
        <p:txBody>
          <a:bodyPr/>
          <a:lstStyle>
            <a:lvl1pPr marL="342900" indent="-342900" algn="l" eaLnBrk="0" hangingPunct="0">
              <a:spcBef>
                <a:spcPct val="20000"/>
              </a:spcBef>
              <a:buClr>
                <a:srgbClr val="7F9DD3"/>
              </a:buClr>
              <a:buFont typeface="Wingdings" pitchFamily="2" charset="2"/>
              <a:buChar char="n"/>
              <a:defRPr sz="1600">
                <a:solidFill>
                  <a:schemeClr val="tx1"/>
                </a:solidFill>
                <a:latin typeface="Arial" charset="0"/>
              </a:defRPr>
            </a:lvl1pPr>
            <a:lvl2pPr marL="742950" indent="-285750" algn="l" eaLnBrk="0" hangingPunct="0">
              <a:spcBef>
                <a:spcPct val="20000"/>
              </a:spcBef>
              <a:buClr>
                <a:srgbClr val="7F9DD3"/>
              </a:buClr>
              <a:buFont typeface="Wingdings" pitchFamily="2" charset="2"/>
              <a:buChar char="n"/>
              <a:defRPr sz="1600">
                <a:solidFill>
                  <a:schemeClr val="tx1"/>
                </a:solidFill>
                <a:latin typeface="Arial" charset="0"/>
              </a:defRPr>
            </a:lvl2pPr>
            <a:lvl3pPr marL="1143000" indent="-228600" algn="l" eaLnBrk="0" hangingPunct="0">
              <a:spcBef>
                <a:spcPct val="20000"/>
              </a:spcBef>
              <a:buClr>
                <a:srgbClr val="7F9DD3"/>
              </a:buClr>
              <a:buFont typeface="Wingdings" pitchFamily="2" charset="2"/>
              <a:buChar char="n"/>
              <a:defRPr sz="1600">
                <a:solidFill>
                  <a:schemeClr val="tx1"/>
                </a:solidFill>
                <a:latin typeface="Arial" charset="0"/>
              </a:defRPr>
            </a:lvl3pPr>
            <a:lvl4pPr marL="1600200" indent="-228600" algn="l" eaLnBrk="0" hangingPunct="0">
              <a:spcBef>
                <a:spcPct val="20000"/>
              </a:spcBef>
              <a:buClr>
                <a:srgbClr val="7F9DD3"/>
              </a:buClr>
              <a:buFont typeface="Wingdings" pitchFamily="2" charset="2"/>
              <a:buChar char="n"/>
              <a:defRPr sz="1600">
                <a:solidFill>
                  <a:schemeClr val="tx1"/>
                </a:solidFill>
                <a:latin typeface="Arial" charset="0"/>
              </a:defRPr>
            </a:lvl4pPr>
            <a:lvl5pPr marL="2057400" indent="-228600" algn="l" eaLnBrk="0" hangingPunct="0">
              <a:spcBef>
                <a:spcPct val="20000"/>
              </a:spcBef>
              <a:buClr>
                <a:srgbClr val="7F9DD3"/>
              </a:buClr>
              <a:buFont typeface="Wingdings" pitchFamily="2" charset="2"/>
              <a:buChar char="n"/>
              <a:defRPr sz="1600">
                <a:solidFill>
                  <a:schemeClr val="tx1"/>
                </a:solidFill>
                <a:latin typeface="Arial" charset="0"/>
              </a:defRPr>
            </a:lvl5pPr>
            <a:lvl6pPr marL="25146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6pPr>
            <a:lvl7pPr marL="29718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7pPr>
            <a:lvl8pPr marL="34290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8pPr>
            <a:lvl9pPr marL="38862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9pPr>
          </a:lstStyle>
          <a:p>
            <a:pPr eaLnBrk="1" hangingPunct="1">
              <a:lnSpc>
                <a:spcPct val="90000"/>
              </a:lnSpc>
              <a:buFont typeface="Wingdings" pitchFamily="2" charset="2"/>
              <a:buNone/>
              <a:defRPr/>
            </a:pPr>
            <a:r>
              <a:rPr lang="fi-FI" altLang="fi-FI" dirty="0"/>
              <a:t>Hyvä kauppakirja</a:t>
            </a:r>
          </a:p>
          <a:p>
            <a:pPr algn="ctr" eaLnBrk="1" hangingPunct="1">
              <a:lnSpc>
                <a:spcPct val="90000"/>
              </a:lnSpc>
              <a:buClr>
                <a:schemeClr val="accent2"/>
              </a:buClr>
              <a:buFont typeface="Arial" panose="020B0604020202020204" pitchFamily="34" charset="0"/>
              <a:buChar char="•"/>
              <a:defRPr/>
            </a:pPr>
            <a:endParaRPr lang="fi-FI" altLang="fi-FI" dirty="0"/>
          </a:p>
          <a:p>
            <a:pPr eaLnBrk="1" hangingPunct="1">
              <a:spcBef>
                <a:spcPts val="250"/>
              </a:spcBef>
              <a:buClr>
                <a:schemeClr val="accent2"/>
              </a:buClr>
              <a:buFont typeface="Arial" panose="020B0604020202020204" pitchFamily="34" charset="0"/>
              <a:buChar char="•"/>
              <a:defRPr/>
            </a:pPr>
            <a:r>
              <a:rPr lang="fi-FI" altLang="fi-FI" sz="1400" dirty="0">
                <a:latin typeface="+mj-lt"/>
              </a:rPr>
              <a:t>Kilpailukielto rajattiin tarkasti viideksi vuodeksi ja 100 km säteelle, estäen myyjää toimimasta samalla toimialalla määritellyllä alueella.</a:t>
            </a:r>
          </a:p>
          <a:p>
            <a:pPr eaLnBrk="1" hangingPunct="1">
              <a:spcBef>
                <a:spcPts val="250"/>
              </a:spcBef>
              <a:buClr>
                <a:schemeClr val="accent2"/>
              </a:buClr>
              <a:buFont typeface="Arial" panose="020B0604020202020204" pitchFamily="34" charset="0"/>
              <a:buChar char="•"/>
              <a:defRPr/>
            </a:pPr>
            <a:endParaRPr lang="fi-FI" altLang="fi-FI" sz="1400" dirty="0">
              <a:latin typeface="+mj-lt"/>
            </a:endParaRPr>
          </a:p>
          <a:p>
            <a:pPr eaLnBrk="1" hangingPunct="1">
              <a:spcBef>
                <a:spcPts val="250"/>
              </a:spcBef>
              <a:buClr>
                <a:schemeClr val="accent2"/>
              </a:buClr>
              <a:buFont typeface="Arial" panose="020B0604020202020204" pitchFamily="34" charset="0"/>
              <a:buChar char="•"/>
              <a:defRPr/>
            </a:pPr>
            <a:r>
              <a:rPr lang="fi-FI" altLang="fi-FI" sz="1400" dirty="0">
                <a:latin typeface="+mj-lt"/>
              </a:rPr>
              <a:t>Kauppakirjassa rajattiin selkeästi, että ennen kaupantekoa aiheutuneet ympäristövahingot jäävät myyjän vastuulle.</a:t>
            </a:r>
          </a:p>
          <a:p>
            <a:pPr eaLnBrk="1" hangingPunct="1">
              <a:spcBef>
                <a:spcPts val="250"/>
              </a:spcBef>
              <a:buClr>
                <a:schemeClr val="accent2"/>
              </a:buClr>
              <a:buFont typeface="Arial" panose="020B0604020202020204" pitchFamily="34" charset="0"/>
              <a:buChar char="•"/>
              <a:defRPr/>
            </a:pPr>
            <a:endParaRPr lang="fi-FI" sz="1400" dirty="0">
              <a:effectLst/>
              <a:latin typeface="+mj-lt"/>
              <a:ea typeface="Times New Roman" panose="02020603050405020304" pitchFamily="18" charset="0"/>
            </a:endParaRPr>
          </a:p>
          <a:p>
            <a:pPr eaLnBrk="1" hangingPunct="1">
              <a:spcBef>
                <a:spcPts val="250"/>
              </a:spcBef>
              <a:buClr>
                <a:schemeClr val="accent2"/>
              </a:buClr>
              <a:buFont typeface="Arial" panose="020B0604020202020204" pitchFamily="34" charset="0"/>
              <a:buChar char="•"/>
              <a:defRPr/>
            </a:pPr>
            <a:r>
              <a:rPr lang="fi-FI" sz="1400" dirty="0">
                <a:latin typeface="+mj-lt"/>
                <a:ea typeface="Times New Roman" panose="02020603050405020304" pitchFamily="18" charset="0"/>
              </a:rPr>
              <a:t>Kauppakirjaan sisällytettiin vakuutus siitä, ettei käynnissä ole verotarkastuksia tai muita viranomaisprosesseja.</a:t>
            </a:r>
          </a:p>
          <a:p>
            <a:pPr eaLnBrk="1" hangingPunct="1">
              <a:spcBef>
                <a:spcPts val="250"/>
              </a:spcBef>
              <a:buClr>
                <a:schemeClr val="accent2"/>
              </a:buClr>
              <a:buFont typeface="Arial" panose="020B0604020202020204" pitchFamily="34" charset="0"/>
              <a:buChar char="•"/>
              <a:defRPr/>
            </a:pPr>
            <a:endParaRPr lang="fi-FI" sz="1400" dirty="0">
              <a:latin typeface="+mj-lt"/>
              <a:ea typeface="Times New Roman" panose="02020603050405020304" pitchFamily="18" charset="0"/>
            </a:endParaRPr>
          </a:p>
          <a:p>
            <a:pPr eaLnBrk="1" hangingPunct="1">
              <a:spcBef>
                <a:spcPts val="250"/>
              </a:spcBef>
              <a:buClr>
                <a:schemeClr val="accent2"/>
              </a:buClr>
              <a:buFont typeface="Arial" panose="020B0604020202020204" pitchFamily="34" charset="0"/>
              <a:buChar char="•"/>
              <a:defRPr/>
            </a:pPr>
            <a:r>
              <a:rPr lang="fi-FI" sz="1400" dirty="0">
                <a:effectLst/>
                <a:latin typeface="+mj-lt"/>
                <a:ea typeface="Times New Roman" panose="02020603050405020304" pitchFamily="18" charset="0"/>
              </a:rPr>
              <a:t>Kauppakirjassa sovittiin avainhenkilöiden sitouttamisesta vähintään vuoden ajaksi ja heille maksettavista bonuksista.</a:t>
            </a:r>
            <a:endParaRPr lang="fi-FI" altLang="fi-FI" sz="1400" dirty="0">
              <a:latin typeface="+mj-lt"/>
            </a:endParaRPr>
          </a:p>
          <a:p>
            <a:pPr eaLnBrk="1" hangingPunct="1">
              <a:lnSpc>
                <a:spcPct val="90000"/>
              </a:lnSpc>
              <a:buClr>
                <a:schemeClr val="accent2"/>
              </a:buClr>
              <a:buFont typeface="Arial" panose="020B0604020202020204" pitchFamily="34" charset="0"/>
              <a:buChar char="•"/>
              <a:defRPr/>
            </a:pPr>
            <a:endParaRPr lang="fi-FI" altLang="fi-FI" sz="1400" dirty="0">
              <a:solidFill>
                <a:srgbClr val="000000"/>
              </a:solidFill>
            </a:endParaRPr>
          </a:p>
        </p:txBody>
      </p:sp>
      <p:sp>
        <p:nvSpPr>
          <p:cNvPr id="5" name="Alatunnisteen paikkamerkki 3">
            <a:extLst>
              <a:ext uri="{FF2B5EF4-FFF2-40B4-BE49-F238E27FC236}">
                <a16:creationId xmlns:a16="http://schemas.microsoft.com/office/drawing/2014/main" id="{4CAF5DFA-493C-6326-B468-1B3F83B2DC99}"/>
              </a:ext>
            </a:extLst>
          </p:cNvPr>
          <p:cNvSpPr>
            <a:spLocks noGrp="1"/>
          </p:cNvSpPr>
          <p:nvPr>
            <p:ph type="ftr" sz="quarter" idx="11"/>
          </p:nvPr>
        </p:nvSpPr>
        <p:spPr>
          <a:xfrm>
            <a:off x="7997372" y="6428920"/>
            <a:ext cx="2757715" cy="365125"/>
          </a:xfrm>
        </p:spPr>
        <p:txBody>
          <a:bodyPr/>
          <a:lstStyle/>
          <a:p>
            <a:r>
              <a:rPr lang="fi-FI" dirty="0"/>
              <a:t>Suomen Yrityskaupat Oy</a:t>
            </a:r>
          </a:p>
        </p:txBody>
      </p:sp>
      <p:sp>
        <p:nvSpPr>
          <p:cNvPr id="8" name="Dian numeron paikkamerkki 4">
            <a:extLst>
              <a:ext uri="{FF2B5EF4-FFF2-40B4-BE49-F238E27FC236}">
                <a16:creationId xmlns:a16="http://schemas.microsoft.com/office/drawing/2014/main" id="{B72C4C13-C9E6-1836-2A54-4110EC3BB365}"/>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15</a:t>
            </a:fld>
            <a:endParaRPr lang="fi-FI" dirty="0"/>
          </a:p>
        </p:txBody>
      </p:sp>
      <p:sp>
        <p:nvSpPr>
          <p:cNvPr id="4" name="Rectangle 4">
            <a:extLst>
              <a:ext uri="{FF2B5EF4-FFF2-40B4-BE49-F238E27FC236}">
                <a16:creationId xmlns:a16="http://schemas.microsoft.com/office/drawing/2014/main" id="{DB3E5328-D063-4F13-70FE-BBABED0260A3}"/>
              </a:ext>
            </a:extLst>
          </p:cNvPr>
          <p:cNvSpPr>
            <a:spLocks noChangeArrowheads="1"/>
          </p:cNvSpPr>
          <p:nvPr/>
        </p:nvSpPr>
        <p:spPr bwMode="auto">
          <a:xfrm>
            <a:off x="0" y="1128979"/>
            <a:ext cx="2120900" cy="430212"/>
          </a:xfrm>
          <a:prstGeom prst="rect">
            <a:avLst/>
          </a:prstGeom>
          <a:solidFill>
            <a:schemeClr val="accent5">
              <a:lumMod val="20000"/>
              <a:lumOff val="80000"/>
            </a:schemeClr>
          </a:solidFill>
          <a:ln w="9525">
            <a:noFill/>
            <a:miter lim="800000"/>
            <a:headEnd/>
            <a:tailEnd/>
          </a:ln>
        </p:spPr>
        <p:txBody>
          <a:bodyPr/>
          <a:lstStyle>
            <a:lvl1pPr marL="342900" indent="-342900" algn="l" eaLnBrk="0" hangingPunct="0">
              <a:spcBef>
                <a:spcPct val="20000"/>
              </a:spcBef>
              <a:buClr>
                <a:srgbClr val="7F9DD3"/>
              </a:buClr>
              <a:buFont typeface="Wingdings" pitchFamily="2" charset="2"/>
              <a:buChar char="n"/>
              <a:defRPr sz="1600">
                <a:solidFill>
                  <a:schemeClr val="tx1"/>
                </a:solidFill>
                <a:latin typeface="Arial" charset="0"/>
              </a:defRPr>
            </a:lvl1pPr>
            <a:lvl2pPr marL="742950" indent="-285750" algn="l" eaLnBrk="0" hangingPunct="0">
              <a:spcBef>
                <a:spcPct val="20000"/>
              </a:spcBef>
              <a:buClr>
                <a:srgbClr val="7F9DD3"/>
              </a:buClr>
              <a:buFont typeface="Wingdings" pitchFamily="2" charset="2"/>
              <a:buChar char="n"/>
              <a:defRPr sz="1600">
                <a:solidFill>
                  <a:schemeClr val="tx1"/>
                </a:solidFill>
                <a:latin typeface="Arial" charset="0"/>
              </a:defRPr>
            </a:lvl2pPr>
            <a:lvl3pPr marL="1143000" indent="-228600" algn="l" eaLnBrk="0" hangingPunct="0">
              <a:spcBef>
                <a:spcPct val="20000"/>
              </a:spcBef>
              <a:buClr>
                <a:srgbClr val="7F9DD3"/>
              </a:buClr>
              <a:buFont typeface="Wingdings" pitchFamily="2" charset="2"/>
              <a:buChar char="n"/>
              <a:defRPr sz="1600">
                <a:solidFill>
                  <a:schemeClr val="tx1"/>
                </a:solidFill>
                <a:latin typeface="Arial" charset="0"/>
              </a:defRPr>
            </a:lvl3pPr>
            <a:lvl4pPr marL="1600200" indent="-228600" algn="l" eaLnBrk="0" hangingPunct="0">
              <a:spcBef>
                <a:spcPct val="20000"/>
              </a:spcBef>
              <a:buClr>
                <a:srgbClr val="7F9DD3"/>
              </a:buClr>
              <a:buFont typeface="Wingdings" pitchFamily="2" charset="2"/>
              <a:buChar char="n"/>
              <a:defRPr sz="1600">
                <a:solidFill>
                  <a:schemeClr val="tx1"/>
                </a:solidFill>
                <a:latin typeface="Arial" charset="0"/>
              </a:defRPr>
            </a:lvl4pPr>
            <a:lvl5pPr marL="2057400" indent="-228600" algn="l" eaLnBrk="0" hangingPunct="0">
              <a:spcBef>
                <a:spcPct val="20000"/>
              </a:spcBef>
              <a:buClr>
                <a:srgbClr val="7F9DD3"/>
              </a:buClr>
              <a:buFont typeface="Wingdings" pitchFamily="2" charset="2"/>
              <a:buChar char="n"/>
              <a:defRPr sz="1600">
                <a:solidFill>
                  <a:schemeClr val="tx1"/>
                </a:solidFill>
                <a:latin typeface="Arial" charset="0"/>
              </a:defRPr>
            </a:lvl5pPr>
            <a:lvl6pPr marL="25146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6pPr>
            <a:lvl7pPr marL="29718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7pPr>
            <a:lvl8pPr marL="34290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8pPr>
            <a:lvl9pPr marL="3886200" indent="-228600" eaLnBrk="0" fontAlgn="base" hangingPunct="0">
              <a:spcBef>
                <a:spcPct val="20000"/>
              </a:spcBef>
              <a:spcAft>
                <a:spcPct val="0"/>
              </a:spcAft>
              <a:buClr>
                <a:srgbClr val="7F9DD3"/>
              </a:buClr>
              <a:buFont typeface="Wingdings" pitchFamily="2" charset="2"/>
              <a:buChar char="n"/>
              <a:defRPr sz="1600">
                <a:solidFill>
                  <a:schemeClr val="tx1"/>
                </a:solidFill>
                <a:latin typeface="Arial" charset="0"/>
              </a:defRPr>
            </a:lvl9pPr>
          </a:lstStyle>
          <a:p>
            <a:pPr eaLnBrk="1" hangingPunct="1">
              <a:lnSpc>
                <a:spcPct val="90000"/>
              </a:lnSpc>
              <a:buFont typeface="Wingdings" pitchFamily="2" charset="2"/>
              <a:buNone/>
              <a:defRPr/>
            </a:pPr>
            <a:endParaRPr lang="fi-FI" altLang="fi-FI" dirty="0"/>
          </a:p>
          <a:p>
            <a:pPr algn="ctr" eaLnBrk="1" hangingPunct="1">
              <a:spcBef>
                <a:spcPts val="250"/>
              </a:spcBef>
              <a:buFont typeface="Wingdings" pitchFamily="2" charset="2"/>
              <a:buNone/>
              <a:defRPr/>
            </a:pPr>
            <a:endParaRPr lang="fi-FI" altLang="fi-FI" dirty="0"/>
          </a:p>
          <a:p>
            <a:pPr marL="0" indent="0" eaLnBrk="1" hangingPunct="1">
              <a:spcBef>
                <a:spcPts val="250"/>
              </a:spcBef>
              <a:buClr>
                <a:schemeClr val="accent2"/>
              </a:buClr>
              <a:buNone/>
              <a:defRPr/>
            </a:pPr>
            <a:r>
              <a:rPr lang="fi-FI" altLang="fi-FI" sz="1400" b="1" dirty="0"/>
              <a:t>Kilpailukielto:</a:t>
            </a:r>
          </a:p>
          <a:p>
            <a:pPr marL="0" indent="0" eaLnBrk="1" hangingPunct="1">
              <a:spcBef>
                <a:spcPts val="250"/>
              </a:spcBef>
              <a:buClr>
                <a:schemeClr val="accent2"/>
              </a:buClr>
              <a:buNone/>
              <a:defRPr/>
            </a:pPr>
            <a:endParaRPr lang="fi-FI" altLang="fi-FI" sz="1400" b="1" dirty="0"/>
          </a:p>
          <a:p>
            <a:pPr marL="0" indent="0" eaLnBrk="1" hangingPunct="1">
              <a:spcBef>
                <a:spcPts val="250"/>
              </a:spcBef>
              <a:buClr>
                <a:schemeClr val="accent2"/>
              </a:buClr>
              <a:buNone/>
              <a:defRPr/>
            </a:pPr>
            <a:endParaRPr lang="fi-FI" altLang="fi-FI" sz="1400" b="1" dirty="0"/>
          </a:p>
          <a:p>
            <a:pPr marL="0" indent="0" eaLnBrk="1" hangingPunct="1">
              <a:spcBef>
                <a:spcPts val="250"/>
              </a:spcBef>
              <a:buClr>
                <a:schemeClr val="accent2"/>
              </a:buClr>
              <a:buNone/>
              <a:defRPr/>
            </a:pPr>
            <a:endParaRPr lang="fi-FI" altLang="fi-FI" sz="1400" b="1" dirty="0"/>
          </a:p>
          <a:p>
            <a:pPr marL="0" indent="0" eaLnBrk="1" hangingPunct="1">
              <a:spcBef>
                <a:spcPts val="250"/>
              </a:spcBef>
              <a:buClr>
                <a:schemeClr val="accent2"/>
              </a:buClr>
              <a:buNone/>
              <a:defRPr/>
            </a:pPr>
            <a:r>
              <a:rPr lang="fi-FI" altLang="fi-FI" sz="1400" b="1" dirty="0"/>
              <a:t>Vastuurajaukset:</a:t>
            </a:r>
          </a:p>
          <a:p>
            <a:pPr marL="0" indent="0" eaLnBrk="1" hangingPunct="1">
              <a:spcBef>
                <a:spcPts val="250"/>
              </a:spcBef>
              <a:buClr>
                <a:schemeClr val="accent2"/>
              </a:buClr>
              <a:buNone/>
              <a:defRPr/>
            </a:pPr>
            <a:endParaRPr lang="fi-FI" altLang="fi-FI" sz="1400" b="1" dirty="0"/>
          </a:p>
          <a:p>
            <a:pPr marL="0" indent="0" eaLnBrk="1" hangingPunct="1">
              <a:spcBef>
                <a:spcPts val="250"/>
              </a:spcBef>
              <a:buClr>
                <a:schemeClr val="accent2"/>
              </a:buClr>
              <a:buNone/>
              <a:defRPr/>
            </a:pPr>
            <a:endParaRPr lang="fi-FI" altLang="fi-FI" sz="1400" b="1" dirty="0"/>
          </a:p>
          <a:p>
            <a:pPr marL="0" indent="0" eaLnBrk="1" hangingPunct="1">
              <a:spcBef>
                <a:spcPts val="250"/>
              </a:spcBef>
              <a:buClr>
                <a:schemeClr val="accent2"/>
              </a:buClr>
              <a:buNone/>
              <a:defRPr/>
            </a:pPr>
            <a:endParaRPr lang="fi-FI" altLang="fi-FI" sz="1400" b="1" dirty="0"/>
          </a:p>
          <a:p>
            <a:pPr marL="0" indent="0" eaLnBrk="1" hangingPunct="1">
              <a:spcBef>
                <a:spcPts val="250"/>
              </a:spcBef>
              <a:buClr>
                <a:schemeClr val="accent2"/>
              </a:buClr>
              <a:buNone/>
              <a:defRPr/>
            </a:pPr>
            <a:r>
              <a:rPr lang="fi-FI" altLang="fi-FI" sz="1400" b="1" dirty="0"/>
              <a:t>Verovelat ja velvoitteet:</a:t>
            </a:r>
          </a:p>
          <a:p>
            <a:pPr marL="0" indent="0" eaLnBrk="1" hangingPunct="1">
              <a:spcBef>
                <a:spcPts val="250"/>
              </a:spcBef>
              <a:buClr>
                <a:schemeClr val="accent2"/>
              </a:buClr>
              <a:buNone/>
              <a:defRPr/>
            </a:pPr>
            <a:endParaRPr lang="fi-FI" altLang="fi-FI" sz="1400" b="1" dirty="0"/>
          </a:p>
          <a:p>
            <a:pPr marL="0" indent="0" eaLnBrk="1" hangingPunct="1">
              <a:spcBef>
                <a:spcPts val="250"/>
              </a:spcBef>
              <a:buClr>
                <a:schemeClr val="accent2"/>
              </a:buClr>
              <a:buNone/>
              <a:defRPr/>
            </a:pPr>
            <a:r>
              <a:rPr lang="fi-FI" altLang="fi-FI" sz="1400" b="1" dirty="0"/>
              <a:t>Liiketoiminnan jatkuvuus:</a:t>
            </a:r>
          </a:p>
          <a:p>
            <a:pPr marL="0" indent="0" eaLnBrk="1" hangingPunct="1">
              <a:spcBef>
                <a:spcPts val="250"/>
              </a:spcBef>
              <a:buClr>
                <a:schemeClr val="accent2"/>
              </a:buClr>
              <a:buNone/>
              <a:defRPr/>
            </a:pPr>
            <a:endParaRPr lang="fi-FI" altLang="fi-FI" sz="1400" b="1" dirty="0"/>
          </a:p>
          <a:p>
            <a:pPr eaLnBrk="1" hangingPunct="1">
              <a:lnSpc>
                <a:spcPct val="90000"/>
              </a:lnSpc>
              <a:buFont typeface="Wingdings" pitchFamily="2" charset="2"/>
              <a:buChar char="§"/>
              <a:defRPr/>
            </a:pPr>
            <a:endParaRPr lang="fi-FI" altLang="fi-FI" sz="1400" dirty="0">
              <a:solidFill>
                <a:srgbClr val="000000"/>
              </a:solidFill>
            </a:endParaRPr>
          </a:p>
          <a:p>
            <a:pPr eaLnBrk="1" hangingPunct="1">
              <a:lnSpc>
                <a:spcPct val="90000"/>
              </a:lnSpc>
              <a:buFont typeface="Wingdings" pitchFamily="2" charset="2"/>
              <a:buNone/>
              <a:defRPr/>
            </a:pPr>
            <a:endParaRPr lang="fi-FI" altLang="fi-FI" sz="1400" dirty="0">
              <a:solidFill>
                <a:srgbClr val="000000"/>
              </a:solidFill>
            </a:endParaRPr>
          </a:p>
        </p:txBody>
      </p:sp>
    </p:spTree>
    <p:extLst>
      <p:ext uri="{BB962C8B-B14F-4D97-AF65-F5344CB8AC3E}">
        <p14:creationId xmlns:p14="http://schemas.microsoft.com/office/powerpoint/2010/main" val="350093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n paikkamerkki 12" descr="Kuva, joka sisältää kohteen piha-, vesi, maisema, puu&#10;&#10;Tekoälyn generoima sisältö voi olla virheellistä.">
            <a:extLst>
              <a:ext uri="{FF2B5EF4-FFF2-40B4-BE49-F238E27FC236}">
                <a16:creationId xmlns:a16="http://schemas.microsoft.com/office/drawing/2014/main" id="{8D8CDD85-EF36-5239-5B79-28158E907584}"/>
              </a:ext>
            </a:extLst>
          </p:cNvPr>
          <p:cNvPicPr>
            <a:picLocks noGrp="1" noChangeAspect="1"/>
          </p:cNvPicPr>
          <p:nvPr>
            <p:ph type="pic" sz="quarter" idx="10"/>
          </p:nvPr>
        </p:nvPicPr>
        <p:blipFill>
          <a:blip r:embed="rId3"/>
          <a:srcRect l="26664" r="26664"/>
          <a:stretch>
            <a:fillRect/>
          </a:stretch>
        </p:blipFill>
        <p:spPr/>
      </p:pic>
      <p:sp>
        <p:nvSpPr>
          <p:cNvPr id="4" name="Alatunnisteen paikkamerkki 3">
            <a:extLst>
              <a:ext uri="{FF2B5EF4-FFF2-40B4-BE49-F238E27FC236}">
                <a16:creationId xmlns:a16="http://schemas.microsoft.com/office/drawing/2014/main" id="{A26C2972-F793-E4D0-79D4-EBE7A4FDBD03}"/>
              </a:ext>
            </a:extLst>
          </p:cNvPr>
          <p:cNvSpPr>
            <a:spLocks noGrp="1"/>
          </p:cNvSpPr>
          <p:nvPr>
            <p:ph type="ftr" sz="quarter" idx="11"/>
          </p:nvPr>
        </p:nvSpPr>
        <p:spPr/>
        <p:txBody>
          <a:bodyPr/>
          <a:lstStyle/>
          <a:p>
            <a:r>
              <a:rPr lang="fi-FI"/>
              <a:t>Suomen Yrityskaupat Oy</a:t>
            </a:r>
            <a:endParaRPr lang="fi-FI" dirty="0"/>
          </a:p>
        </p:txBody>
      </p:sp>
      <p:sp>
        <p:nvSpPr>
          <p:cNvPr id="5" name="Dian numeron paikkamerkki 4">
            <a:extLst>
              <a:ext uri="{FF2B5EF4-FFF2-40B4-BE49-F238E27FC236}">
                <a16:creationId xmlns:a16="http://schemas.microsoft.com/office/drawing/2014/main" id="{484E69A0-D1C5-AF72-F7D1-ED8E28757F79}"/>
              </a:ext>
            </a:extLst>
          </p:cNvPr>
          <p:cNvSpPr>
            <a:spLocks noGrp="1"/>
          </p:cNvSpPr>
          <p:nvPr>
            <p:ph type="sldNum" sz="quarter" idx="12"/>
          </p:nvPr>
        </p:nvSpPr>
        <p:spPr/>
        <p:txBody>
          <a:bodyPr/>
          <a:lstStyle/>
          <a:p>
            <a:fld id="{30CF39CD-5E30-A74E-BB91-18A1D9C31FEB}" type="slidenum">
              <a:rPr lang="fi-FI" smtClean="0"/>
              <a:pPr/>
              <a:t>16</a:t>
            </a:fld>
            <a:endParaRPr lang="fi-FI" dirty="0"/>
          </a:p>
        </p:txBody>
      </p:sp>
      <p:sp>
        <p:nvSpPr>
          <p:cNvPr id="6" name="Otsikko 5">
            <a:extLst>
              <a:ext uri="{FF2B5EF4-FFF2-40B4-BE49-F238E27FC236}">
                <a16:creationId xmlns:a16="http://schemas.microsoft.com/office/drawing/2014/main" id="{15DFE378-32DB-7013-3304-64323414FACE}"/>
              </a:ext>
            </a:extLst>
          </p:cNvPr>
          <p:cNvSpPr>
            <a:spLocks noGrp="1"/>
          </p:cNvSpPr>
          <p:nvPr>
            <p:ph type="title"/>
          </p:nvPr>
        </p:nvSpPr>
        <p:spPr/>
        <p:txBody>
          <a:bodyPr/>
          <a:lstStyle/>
          <a:p>
            <a:r>
              <a:rPr lang="fi-FI" dirty="0"/>
              <a:t>Tavallisimmat sudenkuopat ja niiden välttäminen</a:t>
            </a:r>
          </a:p>
        </p:txBody>
      </p:sp>
      <p:sp>
        <p:nvSpPr>
          <p:cNvPr id="7" name="Rectangle 1">
            <a:extLst>
              <a:ext uri="{FF2B5EF4-FFF2-40B4-BE49-F238E27FC236}">
                <a16:creationId xmlns:a16="http://schemas.microsoft.com/office/drawing/2014/main" id="{707AC88E-E1F6-FCCE-93B4-0FC94677BBAB}"/>
              </a:ext>
            </a:extLst>
          </p:cNvPr>
          <p:cNvSpPr>
            <a:spLocks noChangeArrowheads="1"/>
          </p:cNvSpPr>
          <p:nvPr/>
        </p:nvSpPr>
        <p:spPr bwMode="auto">
          <a:xfrm>
            <a:off x="201996" y="1349407"/>
            <a:ext cx="7009419" cy="47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ts val="20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Epäselvä kaupan kohteen määrittely tai vastuiden rajaus:</a:t>
            </a:r>
            <a:br>
              <a:rPr kumimoji="0" lang="fi-FI" altLang="fi-FI" sz="1600" b="0" i="0" u="none" strike="noStrike" cap="none" normalizeH="0" baseline="0" dirty="0">
                <a:ln>
                  <a:noFill/>
                </a:ln>
                <a:solidFill>
                  <a:schemeClr val="tx1"/>
                </a:solidFill>
                <a:effectLst/>
                <a:latin typeface="Arial" panose="020B0604020202020204" pitchFamily="34" charset="0"/>
              </a:rPr>
            </a:br>
            <a:r>
              <a:rPr kumimoji="0" lang="fi-FI" altLang="fi-FI" sz="1600" b="0" i="0" u="none" strike="noStrike" cap="none" normalizeH="0" baseline="0" dirty="0">
                <a:ln>
                  <a:noFill/>
                </a:ln>
                <a:solidFill>
                  <a:schemeClr val="tx1"/>
                </a:solidFill>
                <a:effectLst/>
                <a:latin typeface="Arial" panose="020B0604020202020204" pitchFamily="34" charset="0"/>
              </a:rPr>
              <a:t>→ Määrittele kohde ja vastuut tarkasti liitteillä ja inventaarilistoilla.</a:t>
            </a:r>
          </a:p>
          <a:p>
            <a:pPr marL="0" marR="0" lvl="0" indent="0" defTabSz="914400" rtl="0" eaLnBrk="0" fontAlgn="base" latinLnBrk="0" hangingPunct="0">
              <a:lnSpc>
                <a:spcPct val="100000"/>
              </a:lnSpc>
              <a:spcBef>
                <a:spcPts val="20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Liian pitkälle menevät kilpailukiellot tai puutteelliset vastuurajaukset:</a:t>
            </a:r>
            <a:br>
              <a:rPr kumimoji="0" lang="fi-FI" altLang="fi-FI" sz="1600" b="0" i="0" u="none" strike="noStrike" cap="none" normalizeH="0" baseline="0" dirty="0">
                <a:ln>
                  <a:noFill/>
                </a:ln>
                <a:solidFill>
                  <a:schemeClr val="tx1"/>
                </a:solidFill>
                <a:effectLst/>
                <a:latin typeface="Arial" panose="020B0604020202020204" pitchFamily="34" charset="0"/>
              </a:rPr>
            </a:br>
            <a:r>
              <a:rPr kumimoji="0" lang="fi-FI" altLang="fi-FI" sz="1600" b="0" i="0" u="none" strike="noStrike" cap="none" normalizeH="0" baseline="0" dirty="0">
                <a:ln>
                  <a:noFill/>
                </a:ln>
                <a:solidFill>
                  <a:schemeClr val="tx1"/>
                </a:solidFill>
                <a:effectLst/>
                <a:latin typeface="Arial" panose="020B0604020202020204" pitchFamily="34" charset="0"/>
              </a:rPr>
              <a:t>→ Laadi kilpailukiellot kohtuullisiksi ja vastuurajaukset selkeiksi.</a:t>
            </a:r>
          </a:p>
          <a:p>
            <a:pPr marL="0" marR="0" lvl="0" indent="0" defTabSz="914400" rtl="0" eaLnBrk="0" fontAlgn="base" latinLnBrk="0" hangingPunct="0">
              <a:lnSpc>
                <a:spcPct val="100000"/>
              </a:lnSpc>
              <a:spcBef>
                <a:spcPts val="20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Epäselvät maksuehdot ja maksuaikataulut:</a:t>
            </a:r>
            <a:br>
              <a:rPr kumimoji="0" lang="fi-FI" altLang="fi-FI" sz="1600" b="0" i="0" u="none" strike="noStrike" cap="none" normalizeH="0" baseline="0" dirty="0">
                <a:ln>
                  <a:noFill/>
                </a:ln>
                <a:solidFill>
                  <a:schemeClr val="tx1"/>
                </a:solidFill>
                <a:effectLst/>
                <a:latin typeface="Arial" panose="020B0604020202020204" pitchFamily="34" charset="0"/>
              </a:rPr>
            </a:br>
            <a:r>
              <a:rPr kumimoji="0" lang="fi-FI" altLang="fi-FI" sz="1600" b="0" i="0" u="none" strike="noStrike" cap="none" normalizeH="0" baseline="0" dirty="0">
                <a:ln>
                  <a:noFill/>
                </a:ln>
                <a:solidFill>
                  <a:schemeClr val="tx1"/>
                </a:solidFill>
                <a:effectLst/>
                <a:latin typeface="Arial" panose="020B0604020202020204" pitchFamily="34" charset="0"/>
              </a:rPr>
              <a:t>→ Kirjaa maksuaikataulut ja maksuehdot selkeästi.</a:t>
            </a:r>
          </a:p>
          <a:p>
            <a:pPr marL="0" marR="0" lvl="0" indent="0" defTabSz="914400" rtl="0" eaLnBrk="0" fontAlgn="base" latinLnBrk="0" hangingPunct="0">
              <a:lnSpc>
                <a:spcPct val="100000"/>
              </a:lnSpc>
              <a:spcBef>
                <a:spcPts val="20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Verotukselliset yllätykset:</a:t>
            </a:r>
            <a:br>
              <a:rPr kumimoji="0" lang="fi-FI" altLang="fi-FI" sz="1600" b="0" i="0" u="none" strike="noStrike" cap="none" normalizeH="0" baseline="0" dirty="0">
                <a:ln>
                  <a:noFill/>
                </a:ln>
                <a:solidFill>
                  <a:schemeClr val="tx1"/>
                </a:solidFill>
                <a:effectLst/>
                <a:latin typeface="Arial" panose="020B0604020202020204" pitchFamily="34" charset="0"/>
              </a:rPr>
            </a:br>
            <a:r>
              <a:rPr kumimoji="0" lang="fi-FI" altLang="fi-FI" sz="1600" b="0" i="0" u="none" strike="noStrike" cap="none" normalizeH="0" baseline="0" dirty="0">
                <a:ln>
                  <a:noFill/>
                </a:ln>
                <a:solidFill>
                  <a:schemeClr val="tx1"/>
                </a:solidFill>
                <a:effectLst/>
                <a:latin typeface="Arial" panose="020B0604020202020204" pitchFamily="34" charset="0"/>
              </a:rPr>
              <a:t>→ Selvitä veroseuraamukset etukäteen verotusasiantuntijan avulla.</a:t>
            </a:r>
          </a:p>
          <a:p>
            <a:pPr marL="0" marR="0" lvl="0" indent="0" defTabSz="914400" rtl="0" eaLnBrk="0" fontAlgn="base" latinLnBrk="0" hangingPunct="0">
              <a:lnSpc>
                <a:spcPct val="100000"/>
              </a:lnSpc>
              <a:spcBef>
                <a:spcPts val="20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Puuttuvat tai epäselvät ehtolausekkeet:</a:t>
            </a:r>
            <a:br>
              <a:rPr kumimoji="0" lang="fi-FI" altLang="fi-FI" sz="1600" b="0" i="0" u="none" strike="noStrike" cap="none" normalizeH="0" baseline="0" dirty="0">
                <a:ln>
                  <a:noFill/>
                </a:ln>
                <a:solidFill>
                  <a:schemeClr val="tx1"/>
                </a:solidFill>
                <a:effectLst/>
                <a:latin typeface="Arial" panose="020B0604020202020204" pitchFamily="34" charset="0"/>
              </a:rPr>
            </a:br>
            <a:r>
              <a:rPr kumimoji="0" lang="fi-FI" altLang="fi-FI" sz="1600" b="0" i="0" u="none" strike="noStrike" cap="none" normalizeH="0" baseline="0" dirty="0">
                <a:ln>
                  <a:noFill/>
                </a:ln>
                <a:solidFill>
                  <a:schemeClr val="tx1"/>
                </a:solidFill>
                <a:effectLst/>
                <a:latin typeface="Arial" panose="020B0604020202020204" pitchFamily="34" charset="0"/>
              </a:rPr>
              <a:t>→ Lisää vastuunrajaukset ja ehtolausekkeet selkeästi sopimukseen.</a:t>
            </a:r>
          </a:p>
          <a:p>
            <a:pPr marL="0" marR="0" lvl="0" indent="0" defTabSz="914400" rtl="0" eaLnBrk="0" fontAlgn="base" latinLnBrk="0" hangingPunct="0">
              <a:lnSpc>
                <a:spcPct val="100000"/>
              </a:lnSpc>
              <a:spcBef>
                <a:spcPts val="20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Tiedonantovelvollisuuden laiminlyönti:</a:t>
            </a:r>
            <a:br>
              <a:rPr kumimoji="0" lang="fi-FI" altLang="fi-FI" sz="1600" b="0" i="0" u="none" strike="noStrike" cap="none" normalizeH="0" baseline="0" dirty="0">
                <a:ln>
                  <a:noFill/>
                </a:ln>
                <a:solidFill>
                  <a:schemeClr val="tx1"/>
                </a:solidFill>
                <a:effectLst/>
                <a:latin typeface="Arial" panose="020B0604020202020204" pitchFamily="34" charset="0"/>
              </a:rPr>
            </a:br>
            <a:r>
              <a:rPr kumimoji="0" lang="fi-FI" altLang="fi-FI" sz="1600" b="0" i="0" u="none" strike="noStrike" cap="none" normalizeH="0" baseline="0" dirty="0">
                <a:ln>
                  <a:noFill/>
                </a:ln>
                <a:solidFill>
                  <a:schemeClr val="tx1"/>
                </a:solidFill>
                <a:effectLst/>
                <a:latin typeface="Arial" panose="020B0604020202020204" pitchFamily="34" charset="0"/>
              </a:rPr>
              <a:t>→ Varmista olennaisten tietojen antaminen ja dokumentoi se sopimukseen.</a:t>
            </a:r>
          </a:p>
          <a:p>
            <a:pPr marL="0" marR="0" lvl="0" indent="0" defTabSz="914400" rtl="0" eaLnBrk="0" fontAlgn="base" latinLnBrk="0" hangingPunct="0">
              <a:lnSpc>
                <a:spcPct val="100000"/>
              </a:lnSpc>
              <a:spcBef>
                <a:spcPts val="20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Selvittämättä jääneet oikeudet ja velvoitteet:</a:t>
            </a:r>
            <a:br>
              <a:rPr kumimoji="0" lang="fi-FI" altLang="fi-FI" sz="1600" b="0" i="0" u="none" strike="noStrike" cap="none" normalizeH="0" baseline="0" dirty="0">
                <a:ln>
                  <a:noFill/>
                </a:ln>
                <a:solidFill>
                  <a:schemeClr val="tx1"/>
                </a:solidFill>
                <a:effectLst/>
                <a:latin typeface="Arial" panose="020B0604020202020204" pitchFamily="34" charset="0"/>
              </a:rPr>
            </a:br>
            <a:r>
              <a:rPr kumimoji="0" lang="fi-FI" altLang="fi-FI" sz="1600" b="0" i="0" u="none" strike="noStrike" cap="none" normalizeH="0" baseline="0" dirty="0">
                <a:ln>
                  <a:noFill/>
                </a:ln>
                <a:solidFill>
                  <a:schemeClr val="tx1"/>
                </a:solidFill>
                <a:effectLst/>
                <a:latin typeface="Arial" panose="020B0604020202020204" pitchFamily="34" charset="0"/>
              </a:rPr>
              <a:t>→ Tee kattava </a:t>
            </a:r>
            <a:r>
              <a:rPr kumimoji="0" lang="fi-FI" altLang="fi-FI" sz="1600" b="0" i="0" u="none" strike="noStrike" cap="none" normalizeH="0" baseline="0" dirty="0" err="1">
                <a:ln>
                  <a:noFill/>
                </a:ln>
                <a:solidFill>
                  <a:schemeClr val="tx1"/>
                </a:solidFill>
                <a:effectLst/>
                <a:latin typeface="Arial" panose="020B0604020202020204" pitchFamily="34" charset="0"/>
              </a:rPr>
              <a:t>due</a:t>
            </a:r>
            <a:r>
              <a:rPr kumimoji="0" lang="fi-FI" altLang="fi-FI" sz="1600" b="0" i="0" u="none" strike="noStrike" cap="none" normalizeH="0" baseline="0" dirty="0">
                <a:ln>
                  <a:noFill/>
                </a:ln>
                <a:solidFill>
                  <a:schemeClr val="tx1"/>
                </a:solidFill>
                <a:effectLst/>
                <a:latin typeface="Arial" panose="020B0604020202020204" pitchFamily="34" charset="0"/>
              </a:rPr>
              <a:t> </a:t>
            </a:r>
            <a:r>
              <a:rPr kumimoji="0" lang="fi-FI" altLang="fi-FI" sz="1600" b="0" i="0" u="none" strike="noStrike" cap="none" normalizeH="0" baseline="0" dirty="0" err="1">
                <a:ln>
                  <a:noFill/>
                </a:ln>
                <a:solidFill>
                  <a:schemeClr val="tx1"/>
                </a:solidFill>
                <a:effectLst/>
                <a:latin typeface="Arial" panose="020B0604020202020204" pitchFamily="34" charset="0"/>
              </a:rPr>
              <a:t>diligence</a:t>
            </a:r>
            <a:r>
              <a:rPr kumimoji="0" lang="fi-FI" altLang="fi-FI" sz="1600" b="0" i="0" u="none" strike="noStrike" cap="none" normalizeH="0" baseline="0" dirty="0">
                <a:ln>
                  <a:noFill/>
                </a:ln>
                <a:solidFill>
                  <a:schemeClr val="tx1"/>
                </a:solidFill>
                <a:effectLst/>
                <a:latin typeface="Arial" panose="020B0604020202020204" pitchFamily="34" charset="0"/>
              </a:rPr>
              <a:t> -selvitys ennen kauppaa.</a:t>
            </a:r>
          </a:p>
          <a:p>
            <a:pPr marL="0" marR="0" lvl="0" indent="0" defTabSz="914400" rtl="0" eaLnBrk="0" fontAlgn="base" latinLnBrk="0" hangingPunct="0">
              <a:lnSpc>
                <a:spcPct val="100000"/>
              </a:lnSpc>
              <a:spcBef>
                <a:spcPts val="20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Henkilöstöön liittyvät riskit:</a:t>
            </a:r>
            <a:br>
              <a:rPr kumimoji="0" lang="fi-FI" altLang="fi-FI" sz="1600" b="0" i="0" u="none" strike="noStrike" cap="none" normalizeH="0" baseline="0" dirty="0">
                <a:ln>
                  <a:noFill/>
                </a:ln>
                <a:solidFill>
                  <a:schemeClr val="tx1"/>
                </a:solidFill>
                <a:effectLst/>
                <a:latin typeface="Arial" panose="020B0604020202020204" pitchFamily="34" charset="0"/>
              </a:rPr>
            </a:br>
            <a:r>
              <a:rPr kumimoji="0" lang="fi-FI" altLang="fi-FI" sz="1600" b="0" i="0" u="none" strike="noStrike" cap="none" normalizeH="0" baseline="0" dirty="0">
                <a:ln>
                  <a:noFill/>
                </a:ln>
                <a:solidFill>
                  <a:schemeClr val="tx1"/>
                </a:solidFill>
                <a:effectLst/>
                <a:latin typeface="Arial" panose="020B0604020202020204" pitchFamily="34" charset="0"/>
              </a:rPr>
              <a:t>→ Varmista työsuhteiden siirtyminen ja sitouttaminen etukäteen.</a:t>
            </a:r>
          </a:p>
          <a:p>
            <a:pPr marL="0" marR="0" lvl="0" indent="0" defTabSz="914400" rtl="0" eaLnBrk="0" fontAlgn="base" latinLnBrk="0" hangingPunct="0">
              <a:lnSpc>
                <a:spcPct val="100000"/>
              </a:lnSpc>
              <a:spcBef>
                <a:spcPts val="200"/>
              </a:spcBef>
              <a:spcAft>
                <a:spcPct val="0"/>
              </a:spcAft>
              <a:buClrTx/>
              <a:buSzTx/>
              <a:buFontTx/>
              <a:buChar char="•"/>
              <a:tabLst/>
            </a:pPr>
            <a:r>
              <a:rPr kumimoji="0" lang="fi-FI" altLang="fi-FI" sz="1600" b="1" i="0" u="none" strike="noStrike" cap="none" normalizeH="0" baseline="0" dirty="0">
                <a:ln>
                  <a:noFill/>
                </a:ln>
                <a:solidFill>
                  <a:schemeClr val="tx1"/>
                </a:solidFill>
                <a:effectLst/>
                <a:latin typeface="Arial" panose="020B0604020202020204" pitchFamily="34" charset="0"/>
              </a:rPr>
              <a:t>Riittämättömät vakuudet ja panttaukset:</a:t>
            </a:r>
            <a:br>
              <a:rPr kumimoji="0" lang="fi-FI" altLang="fi-FI" sz="1600" b="0" i="0" u="none" strike="noStrike" cap="none" normalizeH="0" baseline="0" dirty="0">
                <a:ln>
                  <a:noFill/>
                </a:ln>
                <a:solidFill>
                  <a:schemeClr val="tx1"/>
                </a:solidFill>
                <a:effectLst/>
                <a:latin typeface="Arial" panose="020B0604020202020204" pitchFamily="34" charset="0"/>
              </a:rPr>
            </a:br>
            <a:r>
              <a:rPr kumimoji="0" lang="fi-FI" altLang="fi-FI" sz="1600" b="0" i="0" u="none" strike="noStrike" cap="none" normalizeH="0" baseline="0" dirty="0">
                <a:ln>
                  <a:noFill/>
                </a:ln>
                <a:solidFill>
                  <a:schemeClr val="tx1"/>
                </a:solidFill>
                <a:effectLst/>
                <a:latin typeface="Arial" panose="020B0604020202020204" pitchFamily="34" charset="0"/>
              </a:rPr>
              <a:t>→ Käytä vakuuksia ja panttauksia maksujen turvaamiseksi.</a:t>
            </a:r>
          </a:p>
        </p:txBody>
      </p:sp>
    </p:spTree>
    <p:extLst>
      <p:ext uri="{BB962C8B-B14F-4D97-AF65-F5344CB8AC3E}">
        <p14:creationId xmlns:p14="http://schemas.microsoft.com/office/powerpoint/2010/main" val="365147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CA3CF88-7BFC-28A7-E8B5-24676C0DF8E8}"/>
              </a:ext>
            </a:extLst>
          </p:cNvPr>
          <p:cNvSpPr>
            <a:spLocks noGrp="1"/>
          </p:cNvSpPr>
          <p:nvPr>
            <p:ph idx="1"/>
          </p:nvPr>
        </p:nvSpPr>
        <p:spPr>
          <a:xfrm>
            <a:off x="202301" y="1277552"/>
            <a:ext cx="6950510" cy="5333930"/>
          </a:xfrm>
        </p:spPr>
        <p:txBody>
          <a:bodyPr/>
          <a:lstStyle/>
          <a:p>
            <a:pPr marL="0" marR="0" lvl="0" indent="0" algn="l" defTabSz="914400" rtl="0" eaLnBrk="1" fontAlgn="auto" latinLnBrk="0" hangingPunct="1">
              <a:lnSpc>
                <a:spcPct val="120000"/>
              </a:lnSpc>
              <a:spcBef>
                <a:spcPts val="1000"/>
              </a:spcBef>
              <a:spcAft>
                <a:spcPts val="0"/>
              </a:spcAft>
              <a:buClr>
                <a:srgbClr val="00AADA"/>
              </a:buClr>
              <a:buSzTx/>
              <a:buFont typeface="System Font Regular"/>
              <a:buNone/>
              <a:tabLst/>
              <a:defRPr/>
            </a:pPr>
            <a:r>
              <a:rPr kumimoji="0" lang="fi-FI" altLang="fi-FI" sz="1800" b="1" i="0" u="none" strike="noStrike" kern="1200" cap="none" spc="0" normalizeH="0" baseline="0" noProof="0" dirty="0">
                <a:ln>
                  <a:noFill/>
                </a:ln>
                <a:solidFill>
                  <a:srgbClr val="3E4156"/>
                </a:solidFill>
                <a:effectLst/>
                <a:uLnTx/>
                <a:uFillTx/>
                <a:latin typeface="Arial" panose="020B0604020202020204"/>
                <a:ea typeface="+mn-ea"/>
                <a:cs typeface="+mn-cs"/>
              </a:rPr>
              <a:t>Ennakointi ja riitojen ehkäisy:</a:t>
            </a:r>
          </a:p>
          <a:p>
            <a:pPr marL="742950" marR="0" lvl="1" indent="-285750" algn="l" defTabSz="914400" rtl="0" eaLnBrk="1" fontAlgn="auto" latinLnBrk="0" hangingPunct="1">
              <a:lnSpc>
                <a:spcPct val="120000"/>
              </a:lnSpc>
              <a:spcBef>
                <a:spcPts val="500"/>
              </a:spcBef>
              <a:spcAft>
                <a:spcPts val="0"/>
              </a:spcAft>
              <a:buClr>
                <a:srgbClr val="00AADA"/>
              </a:buClr>
              <a:buSzTx/>
              <a:buFont typeface="Wingdings" pitchFamily="2" charset="2"/>
              <a:buAutoNum type="alphaLcPeriod"/>
              <a:tabLst/>
              <a:defRPr/>
            </a:pPr>
            <a:r>
              <a:rPr kumimoji="0" lang="fi-FI" altLang="fi-FI" sz="1600" i="0" u="none" strike="noStrike" kern="1200" cap="none" spc="0" normalizeH="0" baseline="0" noProof="0" dirty="0">
                <a:ln>
                  <a:noFill/>
                </a:ln>
                <a:solidFill>
                  <a:srgbClr val="3E4156"/>
                </a:solidFill>
                <a:effectLst/>
                <a:uLnTx/>
                <a:uFillTx/>
                <a:latin typeface="Arial" panose="020B0604020202020204"/>
                <a:ea typeface="+mn-ea"/>
                <a:cs typeface="+mn-cs"/>
              </a:rPr>
              <a:t>Selkeä ja täsmällinen kauppakirja ehkäisee riitatilanteita, kun vastuut ja velvoitteet on määritelty yksiselitteisesti.</a:t>
            </a:r>
          </a:p>
          <a:p>
            <a:pPr marL="742950" marR="0" lvl="1" indent="-285750" algn="l" defTabSz="914400" rtl="0" eaLnBrk="1" fontAlgn="auto" latinLnBrk="0" hangingPunct="1">
              <a:lnSpc>
                <a:spcPct val="120000"/>
              </a:lnSpc>
              <a:spcBef>
                <a:spcPts val="500"/>
              </a:spcBef>
              <a:spcAft>
                <a:spcPts val="0"/>
              </a:spcAft>
              <a:buClr>
                <a:srgbClr val="00AADA"/>
              </a:buClr>
              <a:buSzTx/>
              <a:buFont typeface="Wingdings" pitchFamily="2" charset="2"/>
              <a:buAutoNum type="alphaLcPeriod"/>
              <a:tabLst/>
              <a:defRPr/>
            </a:pPr>
            <a:r>
              <a:rPr kumimoji="0" lang="fi-FI" altLang="fi-FI" sz="1600" b="0" i="0" u="none" strike="noStrike" kern="1200" cap="none" spc="0" normalizeH="0" baseline="0" noProof="0" dirty="0" err="1">
                <a:ln>
                  <a:noFill/>
                </a:ln>
                <a:solidFill>
                  <a:srgbClr val="3E4156"/>
                </a:solidFill>
                <a:effectLst/>
                <a:uLnTx/>
                <a:uFillTx/>
                <a:latin typeface="Arial" panose="020B0604020202020204"/>
                <a:ea typeface="+mn-ea"/>
                <a:cs typeface="+mn-cs"/>
              </a:rPr>
              <a:t>Due</a:t>
            </a:r>
            <a:r>
              <a:rPr kumimoji="0" lang="fi-FI" altLang="fi-FI" sz="1600" b="0" i="0" u="none" strike="noStrike" kern="1200" cap="none" spc="0" normalizeH="0" baseline="0" noProof="0" dirty="0">
                <a:ln>
                  <a:noFill/>
                </a:ln>
                <a:solidFill>
                  <a:srgbClr val="3E4156"/>
                </a:solidFill>
                <a:effectLst/>
                <a:uLnTx/>
                <a:uFillTx/>
                <a:latin typeface="Arial" panose="020B0604020202020204"/>
                <a:ea typeface="+mn-ea"/>
                <a:cs typeface="+mn-cs"/>
              </a:rPr>
              <a:t> </a:t>
            </a:r>
            <a:r>
              <a:rPr kumimoji="0" lang="fi-FI" altLang="fi-FI" sz="1600" b="0" i="0" u="none" strike="noStrike" kern="1200" cap="none" spc="0" normalizeH="0" baseline="0" noProof="0" dirty="0" err="1">
                <a:ln>
                  <a:noFill/>
                </a:ln>
                <a:solidFill>
                  <a:srgbClr val="3E4156"/>
                </a:solidFill>
                <a:effectLst/>
                <a:uLnTx/>
                <a:uFillTx/>
                <a:latin typeface="Arial" panose="020B0604020202020204"/>
                <a:ea typeface="+mn-ea"/>
                <a:cs typeface="+mn-cs"/>
              </a:rPr>
              <a:t>diligence</a:t>
            </a:r>
            <a:r>
              <a:rPr kumimoji="0" lang="fi-FI" altLang="fi-FI" sz="1600" b="0" i="0" u="none" strike="noStrike" kern="1200" cap="none" spc="0" normalizeH="0" baseline="0" noProof="0" dirty="0">
                <a:ln>
                  <a:noFill/>
                </a:ln>
                <a:solidFill>
                  <a:srgbClr val="3E4156"/>
                </a:solidFill>
                <a:effectLst/>
                <a:uLnTx/>
                <a:uFillTx/>
                <a:latin typeface="Arial" panose="020B0604020202020204"/>
                <a:ea typeface="+mn-ea"/>
                <a:cs typeface="+mn-cs"/>
              </a:rPr>
              <a:t> -prosessissa esille nousseet riskit on käsiteltävä ja huomioitava kauppakirjassa.</a:t>
            </a:r>
          </a:p>
          <a:p>
            <a:pPr>
              <a:spcAft>
                <a:spcPts val="800"/>
              </a:spcAft>
            </a:pPr>
            <a:r>
              <a:rPr lang="fi-FI" sz="1800" b="1" dirty="0">
                <a:solidFill>
                  <a:srgbClr val="3E4156"/>
                </a:solidFill>
                <a:latin typeface="Arial" panose="020B0604020202020204" pitchFamily="34" charset="0"/>
              </a:rPr>
              <a:t>Riitojen hallinta ja sopimusehdot:</a:t>
            </a:r>
            <a:endParaRPr lang="fi-FI" sz="1800" dirty="0">
              <a:latin typeface="Aptos" panose="020B0004020202020204" pitchFamily="34" charset="0"/>
              <a:ea typeface="Aptos" panose="020B0004020202020204" pitchFamily="34" charset="0"/>
              <a:cs typeface="Times New Roman" panose="02020603050405020304" pitchFamily="18" charset="0"/>
            </a:endParaRPr>
          </a:p>
          <a:p>
            <a:pPr lvl="1">
              <a:spcAft>
                <a:spcPts val="800"/>
              </a:spcAft>
              <a:buFont typeface="+mj-lt"/>
              <a:buAutoNum type="alphaLcPeriod"/>
              <a:tabLst>
                <a:tab pos="914400" algn="l"/>
              </a:tabLst>
            </a:pPr>
            <a:r>
              <a:rPr lang="fi-FI" sz="1600" b="1" dirty="0">
                <a:solidFill>
                  <a:srgbClr val="3E4156"/>
                </a:solidFill>
                <a:latin typeface="Arial" panose="020B0604020202020204" pitchFamily="34" charset="0"/>
              </a:rPr>
              <a:t>Riitojen ratkaisu -lauseke</a:t>
            </a:r>
            <a:r>
              <a:rPr lang="fi-FI" sz="1600" dirty="0">
                <a:solidFill>
                  <a:srgbClr val="3E4156"/>
                </a:solidFill>
                <a:latin typeface="Arial" panose="020B0604020202020204" pitchFamily="34" charset="0"/>
              </a:rPr>
              <a:t>: Määrittele, missä ja miten riidat käsitellään (esim. välimiesmenettely tai toimivaltainen tuomioistuin).</a:t>
            </a:r>
            <a:endParaRPr lang="fi-FI" sz="1600" dirty="0">
              <a:latin typeface="Aptos" panose="020B0004020202020204" pitchFamily="34" charset="0"/>
              <a:ea typeface="Aptos" panose="020B0004020202020204" pitchFamily="34" charset="0"/>
              <a:cs typeface="Times New Roman" panose="02020603050405020304" pitchFamily="18" charset="0"/>
            </a:endParaRPr>
          </a:p>
          <a:p>
            <a:pPr lvl="1">
              <a:spcAft>
                <a:spcPts val="800"/>
              </a:spcAft>
              <a:buFont typeface="+mj-lt"/>
              <a:buAutoNum type="alphaLcPeriod"/>
              <a:tabLst>
                <a:tab pos="914400" algn="l"/>
              </a:tabLst>
            </a:pPr>
            <a:r>
              <a:rPr lang="fi-FI" sz="1600" b="1" dirty="0">
                <a:solidFill>
                  <a:srgbClr val="3E4156"/>
                </a:solidFill>
                <a:latin typeface="Arial" panose="020B0604020202020204" pitchFamily="34" charset="0"/>
              </a:rPr>
              <a:t>Sovellettava laki: </a:t>
            </a:r>
            <a:r>
              <a:rPr lang="fi-FI" sz="1600" dirty="0">
                <a:solidFill>
                  <a:srgbClr val="3E4156"/>
                </a:solidFill>
                <a:latin typeface="Arial" panose="020B0604020202020204" pitchFamily="34" charset="0"/>
              </a:rPr>
              <a:t>Erityisesti kansainvälisissä kaupoissa tärkeää määritellä, minkä maan lakia sovelletaan.</a:t>
            </a:r>
            <a:endParaRPr lang="fi-FI" sz="1600" dirty="0">
              <a:latin typeface="Aptos" panose="020B0004020202020204" pitchFamily="34" charset="0"/>
              <a:ea typeface="Aptos" panose="020B0004020202020204" pitchFamily="34" charset="0"/>
              <a:cs typeface="Times New Roman" panose="02020603050405020304" pitchFamily="18" charset="0"/>
            </a:endParaRPr>
          </a:p>
          <a:p>
            <a:pPr lvl="1">
              <a:spcAft>
                <a:spcPts val="800"/>
              </a:spcAft>
              <a:buFont typeface="+mj-lt"/>
              <a:buAutoNum type="alphaLcPeriod"/>
              <a:tabLst>
                <a:tab pos="914400" algn="l"/>
              </a:tabLst>
            </a:pPr>
            <a:r>
              <a:rPr lang="fi-FI" sz="1600" b="1" dirty="0">
                <a:solidFill>
                  <a:srgbClr val="3E4156"/>
                </a:solidFill>
                <a:latin typeface="Arial" panose="020B0604020202020204" pitchFamily="34" charset="0"/>
              </a:rPr>
              <a:t>Sopimussakko ja vahingonkorvaus: </a:t>
            </a:r>
            <a:r>
              <a:rPr lang="fi-FI" sz="1600" dirty="0">
                <a:solidFill>
                  <a:srgbClr val="3E4156"/>
                </a:solidFill>
                <a:latin typeface="Arial" panose="020B0604020202020204" pitchFamily="34" charset="0"/>
              </a:rPr>
              <a:t>Ennalta määritellyt seuraamukset sopimusrikkomuksista vähentävät riitojen todennäköisyyttä.</a:t>
            </a:r>
            <a:endParaRPr lang="fi-FI" sz="1600" dirty="0">
              <a:latin typeface="Aptos" panose="020B0004020202020204" pitchFamily="34" charset="0"/>
              <a:ea typeface="Aptos" panose="020B0004020202020204" pitchFamily="34" charset="0"/>
              <a:cs typeface="Times New Roman" panose="02020603050405020304" pitchFamily="18" charset="0"/>
            </a:endParaRPr>
          </a:p>
          <a:p>
            <a:pPr eaLnBrk="1" hangingPunct="1">
              <a:lnSpc>
                <a:spcPct val="120000"/>
              </a:lnSpc>
            </a:pPr>
            <a:endParaRPr lang="fi-FI" altLang="fi-FI" sz="1800" dirty="0"/>
          </a:p>
        </p:txBody>
      </p:sp>
      <p:pic>
        <p:nvPicPr>
          <p:cNvPr id="10" name="Kuvan paikkamerkki 9" descr="Kuva, joka sisältää kohteen taivas, maisema, vesi, pilvi&#10;&#10;Tekoälyn generoima sisältö voi olla virheellistä.">
            <a:extLst>
              <a:ext uri="{FF2B5EF4-FFF2-40B4-BE49-F238E27FC236}">
                <a16:creationId xmlns:a16="http://schemas.microsoft.com/office/drawing/2014/main" id="{132409B6-7658-927D-9EC6-42FB56F992D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Alatunnisteen paikkamerkki 3">
            <a:extLst>
              <a:ext uri="{FF2B5EF4-FFF2-40B4-BE49-F238E27FC236}">
                <a16:creationId xmlns:a16="http://schemas.microsoft.com/office/drawing/2014/main" id="{6A410B90-5A4F-A4D2-C536-43AFD00A05B6}"/>
              </a:ext>
            </a:extLst>
          </p:cNvPr>
          <p:cNvSpPr>
            <a:spLocks noGrp="1"/>
          </p:cNvSpPr>
          <p:nvPr>
            <p:ph type="ftr" sz="quarter" idx="11"/>
          </p:nvPr>
        </p:nvSpPr>
        <p:spPr/>
        <p:txBody>
          <a:bodyPr/>
          <a:lstStyle/>
          <a:p>
            <a:r>
              <a:rPr lang="fi-FI"/>
              <a:t>Suomen Yrityskaupat Oy</a:t>
            </a:r>
            <a:endParaRPr lang="fi-FI" dirty="0"/>
          </a:p>
        </p:txBody>
      </p:sp>
      <p:sp>
        <p:nvSpPr>
          <p:cNvPr id="5" name="Dian numeron paikkamerkki 4">
            <a:extLst>
              <a:ext uri="{FF2B5EF4-FFF2-40B4-BE49-F238E27FC236}">
                <a16:creationId xmlns:a16="http://schemas.microsoft.com/office/drawing/2014/main" id="{C9F5970C-CF06-0048-97E4-468D0719C1AA}"/>
              </a:ext>
            </a:extLst>
          </p:cNvPr>
          <p:cNvSpPr>
            <a:spLocks noGrp="1"/>
          </p:cNvSpPr>
          <p:nvPr>
            <p:ph type="sldNum" sz="quarter" idx="12"/>
          </p:nvPr>
        </p:nvSpPr>
        <p:spPr/>
        <p:txBody>
          <a:bodyPr/>
          <a:lstStyle/>
          <a:p>
            <a:fld id="{30CF39CD-5E30-A74E-BB91-18A1D9C31FEB}" type="slidenum">
              <a:rPr lang="fi-FI" smtClean="0"/>
              <a:pPr/>
              <a:t>17</a:t>
            </a:fld>
            <a:endParaRPr lang="fi-FI" dirty="0"/>
          </a:p>
        </p:txBody>
      </p:sp>
      <p:sp>
        <p:nvSpPr>
          <p:cNvPr id="6" name="Otsikko 5">
            <a:extLst>
              <a:ext uri="{FF2B5EF4-FFF2-40B4-BE49-F238E27FC236}">
                <a16:creationId xmlns:a16="http://schemas.microsoft.com/office/drawing/2014/main" id="{F60B8566-1EFE-0F08-BF95-20AA336DA535}"/>
              </a:ext>
            </a:extLst>
          </p:cNvPr>
          <p:cNvSpPr>
            <a:spLocks noGrp="1"/>
          </p:cNvSpPr>
          <p:nvPr>
            <p:ph type="title"/>
          </p:nvPr>
        </p:nvSpPr>
        <p:spPr/>
        <p:txBody>
          <a:bodyPr/>
          <a:lstStyle/>
          <a:p>
            <a:r>
              <a:rPr lang="fi-FI" dirty="0"/>
              <a:t>Riitatilanteet: ennakointi ja ratkaisumallit:</a:t>
            </a:r>
          </a:p>
        </p:txBody>
      </p:sp>
    </p:spTree>
    <p:extLst>
      <p:ext uri="{BB962C8B-B14F-4D97-AF65-F5344CB8AC3E}">
        <p14:creationId xmlns:p14="http://schemas.microsoft.com/office/powerpoint/2010/main" val="37141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0743-E137-A183-02D2-0ADDCF385AF4}"/>
            </a:ext>
          </a:extLst>
        </p:cNvPr>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ED35756-384D-0A78-D734-AC1573FEA7EE}"/>
              </a:ext>
            </a:extLst>
          </p:cNvPr>
          <p:cNvSpPr>
            <a:spLocks noGrp="1"/>
          </p:cNvSpPr>
          <p:nvPr>
            <p:ph idx="1"/>
          </p:nvPr>
        </p:nvSpPr>
        <p:spPr>
          <a:xfrm>
            <a:off x="202301" y="1277552"/>
            <a:ext cx="6950510" cy="5333930"/>
          </a:xfrm>
        </p:spPr>
        <p:txBody>
          <a:bodyPr/>
          <a:lstStyle/>
          <a:p>
            <a:pPr lvl="0">
              <a:buClr>
                <a:srgbClr val="00AADA"/>
              </a:buClr>
              <a:defRPr/>
            </a:pPr>
            <a:r>
              <a:rPr lang="fi-FI" altLang="fi-FI" sz="1800" b="1" dirty="0">
                <a:solidFill>
                  <a:srgbClr val="3E4156"/>
                </a:solidFill>
              </a:rPr>
              <a:t>Riitatilanteiden ratkaiseminen:</a:t>
            </a:r>
            <a:endParaRPr lang="fi-FI" altLang="fi-FI" sz="1600" dirty="0">
              <a:solidFill>
                <a:srgbClr val="3E4156"/>
              </a:solidFill>
            </a:endParaRPr>
          </a:p>
          <a:p>
            <a:pPr lvl="1">
              <a:buClr>
                <a:srgbClr val="00AADA"/>
              </a:buClr>
              <a:buFont typeface="Wingdings" pitchFamily="2" charset="2"/>
              <a:buAutoNum type="alphaLcPeriod"/>
              <a:defRPr/>
            </a:pPr>
            <a:r>
              <a:rPr lang="fi-FI" sz="1600" b="1" dirty="0"/>
              <a:t>Neuvottelut:</a:t>
            </a:r>
            <a:r>
              <a:rPr lang="fi-FI" sz="1600" dirty="0"/>
              <a:t> Ensisijainen keino, jossa pyritään sopimaan riidat ilman oikeudenkäyntiä.</a:t>
            </a:r>
            <a:endParaRPr lang="fi-FI" sz="2400" dirty="0"/>
          </a:p>
          <a:p>
            <a:pPr lvl="1">
              <a:buClr>
                <a:srgbClr val="00AADA"/>
              </a:buClr>
              <a:buFont typeface="Wingdings" pitchFamily="2" charset="2"/>
              <a:buAutoNum type="alphaLcPeriod"/>
              <a:defRPr/>
            </a:pPr>
            <a:r>
              <a:rPr lang="fi-FI" altLang="fi-FI" sz="1600" b="1" dirty="0"/>
              <a:t>Sovintomenettely: </a:t>
            </a:r>
            <a:r>
              <a:rPr lang="fi-FI" altLang="fi-FI" sz="1600" dirty="0"/>
              <a:t>Ulkopuolinen sovittelija voi auttaa löytämään molempia osapuolia tyydyttävän ratkaisun.</a:t>
            </a:r>
          </a:p>
          <a:p>
            <a:pPr lvl="1">
              <a:buClr>
                <a:srgbClr val="00AADA"/>
              </a:buClr>
              <a:buFont typeface="Wingdings" pitchFamily="2" charset="2"/>
              <a:buAutoNum type="alphaLcPeriod"/>
              <a:defRPr/>
            </a:pPr>
            <a:r>
              <a:rPr lang="fi-FI" altLang="fi-FI" sz="1600" b="1" dirty="0"/>
              <a:t>Välimiesmenettely: </a:t>
            </a:r>
            <a:r>
              <a:rPr lang="fi-FI" altLang="fi-FI" sz="1600" dirty="0"/>
              <a:t>Nopeampi ja luottamuksellisempi vaihtoehto oikeudenkäynnille. Sopii erityisesti isoihin yrityskauppoihin.</a:t>
            </a:r>
          </a:p>
          <a:p>
            <a:pPr lvl="1">
              <a:buClr>
                <a:srgbClr val="00AADA"/>
              </a:buClr>
              <a:buFont typeface="Wingdings" pitchFamily="2" charset="2"/>
              <a:buAutoNum type="alphaLcPeriod"/>
              <a:defRPr/>
            </a:pPr>
            <a:r>
              <a:rPr lang="fi-FI" altLang="fi-FI" sz="1600" b="1" dirty="0"/>
              <a:t>Oikeudenkäynti: </a:t>
            </a:r>
            <a:r>
              <a:rPr lang="fi-FI" altLang="fi-FI" sz="1600" dirty="0"/>
              <a:t>Viimeinen keino, jos neuvotteluilla tai välimiesmenettelyllä ei päästä sopimukseen.</a:t>
            </a:r>
          </a:p>
          <a:p>
            <a:pPr marL="457200" lvl="1" indent="0">
              <a:buClr>
                <a:srgbClr val="00AADA"/>
              </a:buClr>
              <a:buNone/>
              <a:defRPr/>
            </a:pPr>
            <a:r>
              <a:rPr kumimoji="0" lang="fi-FI" altLang="fi-FI" sz="1800" b="1" i="0" u="none" strike="noStrike" kern="1200" cap="none" spc="0" normalizeH="0" baseline="0" noProof="0" dirty="0">
                <a:ln>
                  <a:noFill/>
                </a:ln>
                <a:solidFill>
                  <a:srgbClr val="3E4156"/>
                </a:solidFill>
                <a:effectLst/>
                <a:uLnTx/>
                <a:uFillTx/>
                <a:latin typeface="Arial" panose="020B0604020202020204"/>
                <a:ea typeface="+mn-ea"/>
                <a:cs typeface="+mn-cs"/>
              </a:rPr>
              <a:t>Käytännön esimerkit ja oppimiskokemukset:</a:t>
            </a:r>
            <a:endParaRPr kumimoji="0" lang="fi-FI" altLang="fi-FI" sz="1600" b="0" i="0" u="none" strike="noStrike" kern="1200" cap="none" spc="0" normalizeH="0" baseline="0" noProof="0" dirty="0">
              <a:ln>
                <a:noFill/>
              </a:ln>
              <a:solidFill>
                <a:srgbClr val="3E4156"/>
              </a:solidFill>
              <a:effectLst/>
              <a:uLnTx/>
              <a:uFillTx/>
              <a:latin typeface="Arial" panose="020B0604020202020204"/>
              <a:ea typeface="+mn-ea"/>
              <a:cs typeface="+mn-cs"/>
            </a:endParaRPr>
          </a:p>
          <a:p>
            <a:pPr marL="457200" marR="0" lvl="1" indent="0" algn="l" defTabSz="914400" rtl="0" eaLnBrk="1" fontAlgn="auto" latinLnBrk="0" hangingPunct="1">
              <a:lnSpc>
                <a:spcPct val="120000"/>
              </a:lnSpc>
              <a:spcBef>
                <a:spcPts val="500"/>
              </a:spcBef>
              <a:spcAft>
                <a:spcPts val="0"/>
              </a:spcAft>
              <a:buClr>
                <a:srgbClr val="00AADA"/>
              </a:buClr>
              <a:buSzTx/>
              <a:buNone/>
              <a:tabLst/>
              <a:defRPr/>
            </a:pPr>
            <a:r>
              <a:rPr lang="fi-FI" sz="1600" b="1" dirty="0"/>
              <a:t>Esimerkki 1: </a:t>
            </a:r>
            <a:r>
              <a:rPr lang="fi-FI" sz="1600" dirty="0"/>
              <a:t>Välimiesmenettelyllä ratkaistu riita </a:t>
            </a:r>
            <a:r>
              <a:rPr lang="fi-FI" sz="1600" dirty="0" err="1"/>
              <a:t>earn</a:t>
            </a:r>
            <a:r>
              <a:rPr lang="fi-FI" sz="1600" dirty="0"/>
              <a:t>-out -ehdoista, kun osapuolet olivat erimielisiä taloudellisista tavoitteista.</a:t>
            </a:r>
          </a:p>
          <a:p>
            <a:pPr marL="457200" marR="0" lvl="1" indent="0" algn="l" defTabSz="914400" rtl="0" eaLnBrk="1" fontAlgn="auto" latinLnBrk="0" hangingPunct="1">
              <a:lnSpc>
                <a:spcPct val="120000"/>
              </a:lnSpc>
              <a:spcBef>
                <a:spcPts val="500"/>
              </a:spcBef>
              <a:spcAft>
                <a:spcPts val="0"/>
              </a:spcAft>
              <a:buClr>
                <a:srgbClr val="00AADA"/>
              </a:buClr>
              <a:buSzTx/>
              <a:buNone/>
              <a:tabLst/>
              <a:defRPr/>
            </a:pPr>
            <a:r>
              <a:rPr lang="fi-FI" altLang="fi-FI" sz="1600" b="1" dirty="0"/>
              <a:t>Esimerkki 2: </a:t>
            </a:r>
            <a:r>
              <a:rPr lang="fi-FI" altLang="fi-FI" sz="1600" dirty="0"/>
              <a:t>Reklamaatiovelvollisuuden laiminlyönti johti oikeudenkäyntiin, koska ostaja ei ollut ajoissa ilmoittanut virheistä.</a:t>
            </a:r>
          </a:p>
          <a:p>
            <a:pPr marL="457200" marR="0" lvl="1" indent="0" algn="l" defTabSz="914400" rtl="0" eaLnBrk="1" fontAlgn="auto" latinLnBrk="0" hangingPunct="1">
              <a:lnSpc>
                <a:spcPct val="120000"/>
              </a:lnSpc>
              <a:spcBef>
                <a:spcPts val="500"/>
              </a:spcBef>
              <a:spcAft>
                <a:spcPts val="0"/>
              </a:spcAft>
              <a:buClr>
                <a:srgbClr val="00AADA"/>
              </a:buClr>
              <a:buSzTx/>
              <a:buNone/>
              <a:tabLst/>
              <a:defRPr/>
            </a:pPr>
            <a:r>
              <a:rPr lang="fi-FI" altLang="fi-FI" sz="1600" b="1" dirty="0"/>
              <a:t>Oppimiskokemus: </a:t>
            </a:r>
            <a:r>
              <a:rPr lang="fi-FI" altLang="fi-FI" sz="1600" dirty="0"/>
              <a:t>Selkeät reklamaatiovelvollisuudet ja yksityiskohtaiset </a:t>
            </a:r>
            <a:r>
              <a:rPr lang="fi-FI" altLang="fi-FI" sz="1600" dirty="0" err="1"/>
              <a:t>earn</a:t>
            </a:r>
            <a:r>
              <a:rPr lang="fi-FI" altLang="fi-FI" sz="1600" dirty="0"/>
              <a:t>-out -ehdot ehkäisevät riitoja.</a:t>
            </a:r>
          </a:p>
          <a:p>
            <a:pPr eaLnBrk="1" hangingPunct="1">
              <a:lnSpc>
                <a:spcPct val="120000"/>
              </a:lnSpc>
            </a:pPr>
            <a:endParaRPr lang="fi-FI" altLang="fi-FI" sz="1800" dirty="0"/>
          </a:p>
        </p:txBody>
      </p:sp>
      <p:pic>
        <p:nvPicPr>
          <p:cNvPr id="10" name="Kuvan paikkamerkki 9" descr="Kuva, joka sisältää kohteen taivas, maisema, vesi, pilvi&#10;&#10;Tekoälyn generoima sisältö voi olla virheellistä.">
            <a:extLst>
              <a:ext uri="{FF2B5EF4-FFF2-40B4-BE49-F238E27FC236}">
                <a16:creationId xmlns:a16="http://schemas.microsoft.com/office/drawing/2014/main" id="{B3D37F4C-9ECD-C13D-15A8-2B8F033E51B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Alatunnisteen paikkamerkki 3">
            <a:extLst>
              <a:ext uri="{FF2B5EF4-FFF2-40B4-BE49-F238E27FC236}">
                <a16:creationId xmlns:a16="http://schemas.microsoft.com/office/drawing/2014/main" id="{F20E266A-5DC4-7461-A615-ACDBB912C2DD}"/>
              </a:ext>
            </a:extLst>
          </p:cNvPr>
          <p:cNvSpPr>
            <a:spLocks noGrp="1"/>
          </p:cNvSpPr>
          <p:nvPr>
            <p:ph type="ftr" sz="quarter" idx="11"/>
          </p:nvPr>
        </p:nvSpPr>
        <p:spPr/>
        <p:txBody>
          <a:bodyPr/>
          <a:lstStyle/>
          <a:p>
            <a:r>
              <a:rPr lang="fi-FI"/>
              <a:t>Suomen Yrityskaupat Oy</a:t>
            </a:r>
            <a:endParaRPr lang="fi-FI" dirty="0"/>
          </a:p>
        </p:txBody>
      </p:sp>
      <p:sp>
        <p:nvSpPr>
          <p:cNvPr id="5" name="Dian numeron paikkamerkki 4">
            <a:extLst>
              <a:ext uri="{FF2B5EF4-FFF2-40B4-BE49-F238E27FC236}">
                <a16:creationId xmlns:a16="http://schemas.microsoft.com/office/drawing/2014/main" id="{EE39F5D4-E8F4-92F1-A074-76E4ADE1D4B7}"/>
              </a:ext>
            </a:extLst>
          </p:cNvPr>
          <p:cNvSpPr>
            <a:spLocks noGrp="1"/>
          </p:cNvSpPr>
          <p:nvPr>
            <p:ph type="sldNum" sz="quarter" idx="12"/>
          </p:nvPr>
        </p:nvSpPr>
        <p:spPr/>
        <p:txBody>
          <a:bodyPr/>
          <a:lstStyle/>
          <a:p>
            <a:fld id="{30CF39CD-5E30-A74E-BB91-18A1D9C31FEB}" type="slidenum">
              <a:rPr lang="fi-FI" smtClean="0"/>
              <a:pPr/>
              <a:t>18</a:t>
            </a:fld>
            <a:endParaRPr lang="fi-FI" dirty="0"/>
          </a:p>
        </p:txBody>
      </p:sp>
      <p:sp>
        <p:nvSpPr>
          <p:cNvPr id="6" name="Otsikko 5">
            <a:extLst>
              <a:ext uri="{FF2B5EF4-FFF2-40B4-BE49-F238E27FC236}">
                <a16:creationId xmlns:a16="http://schemas.microsoft.com/office/drawing/2014/main" id="{8D11EF3D-3141-771D-E1C2-B4236042DADC}"/>
              </a:ext>
            </a:extLst>
          </p:cNvPr>
          <p:cNvSpPr>
            <a:spLocks noGrp="1"/>
          </p:cNvSpPr>
          <p:nvPr>
            <p:ph type="title"/>
          </p:nvPr>
        </p:nvSpPr>
        <p:spPr/>
        <p:txBody>
          <a:bodyPr/>
          <a:lstStyle/>
          <a:p>
            <a:r>
              <a:rPr lang="fi-FI" dirty="0"/>
              <a:t>Riitatilanteet: ennakointi ja ratkaisumallit:</a:t>
            </a:r>
          </a:p>
        </p:txBody>
      </p:sp>
    </p:spTree>
    <p:extLst>
      <p:ext uri="{BB962C8B-B14F-4D97-AF65-F5344CB8AC3E}">
        <p14:creationId xmlns:p14="http://schemas.microsoft.com/office/powerpoint/2010/main" val="24779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A29224-1473-26C6-8D66-A62A03A7799D}"/>
              </a:ext>
            </a:extLst>
          </p:cNvPr>
          <p:cNvSpPr>
            <a:spLocks noGrp="1"/>
          </p:cNvSpPr>
          <p:nvPr>
            <p:ph idx="1"/>
          </p:nvPr>
        </p:nvSpPr>
        <p:spPr>
          <a:xfrm>
            <a:off x="914400" y="138223"/>
            <a:ext cx="6120000" cy="5753420"/>
          </a:xfrm>
        </p:spPr>
        <p:txBody>
          <a:bodyPr/>
          <a:lstStyle/>
          <a:p>
            <a:pPr marL="285750" indent="-285750">
              <a:buClr>
                <a:schemeClr val="accent2"/>
              </a:buClr>
              <a:buFont typeface="Arial" panose="020B0604020202020204" pitchFamily="34" charset="0"/>
              <a:buChar char="•"/>
              <a:defRPr/>
            </a:pPr>
            <a:r>
              <a:rPr lang="fi-FI" sz="1800" dirty="0"/>
              <a:t>Kysymyksiä, </a:t>
            </a:r>
            <a:r>
              <a:rPr lang="fi-FI" sz="1800" dirty="0" err="1"/>
              <a:t>casejä</a:t>
            </a:r>
            <a:r>
              <a:rPr lang="fi-FI" sz="1800" dirty="0"/>
              <a:t>, keskustelua</a:t>
            </a:r>
          </a:p>
        </p:txBody>
      </p:sp>
      <p:pic>
        <p:nvPicPr>
          <p:cNvPr id="8" name="Kuvan paikkamerkki 7">
            <a:extLst>
              <a:ext uri="{FF2B5EF4-FFF2-40B4-BE49-F238E27FC236}">
                <a16:creationId xmlns:a16="http://schemas.microsoft.com/office/drawing/2014/main" id="{2A2878CC-4A13-61F7-5AB8-00DCC652AEC6}"/>
              </a:ext>
            </a:extLst>
          </p:cNvPr>
          <p:cNvPicPr>
            <a:picLocks noGrp="1" noChangeAspect="1"/>
          </p:cNvPicPr>
          <p:nvPr>
            <p:ph type="pic" sz="quarter" idx="10"/>
          </p:nvPr>
        </p:nvPicPr>
        <p:blipFill>
          <a:blip r:embed="rId2"/>
          <a:srcRect/>
          <a:stretch/>
        </p:blipFill>
        <p:spPr>
          <a:xfrm>
            <a:off x="7767638" y="0"/>
            <a:ext cx="4424362" cy="6318000"/>
          </a:xfrm>
        </p:spPr>
      </p:pic>
      <p:sp>
        <p:nvSpPr>
          <p:cNvPr id="4" name="Alatunnisteen paikkamerkki 3">
            <a:extLst>
              <a:ext uri="{FF2B5EF4-FFF2-40B4-BE49-F238E27FC236}">
                <a16:creationId xmlns:a16="http://schemas.microsoft.com/office/drawing/2014/main" id="{77CEB41B-768E-CC67-3816-7D70493698CD}"/>
              </a:ext>
            </a:extLst>
          </p:cNvPr>
          <p:cNvSpPr>
            <a:spLocks noGrp="1"/>
          </p:cNvSpPr>
          <p:nvPr>
            <p:ph type="ftr" sz="quarter" idx="11"/>
          </p:nvPr>
        </p:nvSpPr>
        <p:spPr/>
        <p:txBody>
          <a:bodyPr/>
          <a:lstStyle/>
          <a:p>
            <a:r>
              <a:rPr lang="fi-FI"/>
              <a:t>Suomen Yrityskaupat Oy</a:t>
            </a:r>
            <a:endParaRPr lang="fi-FI" dirty="0"/>
          </a:p>
        </p:txBody>
      </p:sp>
      <p:sp>
        <p:nvSpPr>
          <p:cNvPr id="5" name="Dian numeron paikkamerkki 4">
            <a:extLst>
              <a:ext uri="{FF2B5EF4-FFF2-40B4-BE49-F238E27FC236}">
                <a16:creationId xmlns:a16="http://schemas.microsoft.com/office/drawing/2014/main" id="{2718E3B4-5810-C4FB-3C24-A194597A2B45}"/>
              </a:ext>
            </a:extLst>
          </p:cNvPr>
          <p:cNvSpPr>
            <a:spLocks noGrp="1"/>
          </p:cNvSpPr>
          <p:nvPr>
            <p:ph type="sldNum" sz="quarter" idx="12"/>
          </p:nvPr>
        </p:nvSpPr>
        <p:spPr/>
        <p:txBody>
          <a:bodyPr/>
          <a:lstStyle/>
          <a:p>
            <a:fld id="{30CF39CD-5E30-A74E-BB91-18A1D9C31FEB}" type="slidenum">
              <a:rPr lang="fi-FI" smtClean="0"/>
              <a:pPr/>
              <a:t>19</a:t>
            </a:fld>
            <a:endParaRPr lang="fi-FI" dirty="0"/>
          </a:p>
        </p:txBody>
      </p:sp>
      <p:sp>
        <p:nvSpPr>
          <p:cNvPr id="2" name="Otsikko 1">
            <a:extLst>
              <a:ext uri="{FF2B5EF4-FFF2-40B4-BE49-F238E27FC236}">
                <a16:creationId xmlns:a16="http://schemas.microsoft.com/office/drawing/2014/main" id="{02FE94F0-4019-33B1-4893-54A952D5F79F}"/>
              </a:ext>
            </a:extLst>
          </p:cNvPr>
          <p:cNvSpPr>
            <a:spLocks noGrp="1"/>
          </p:cNvSpPr>
          <p:nvPr>
            <p:ph type="title"/>
          </p:nvPr>
        </p:nvSpPr>
        <p:spPr/>
        <p:txBody>
          <a:bodyPr/>
          <a:lstStyle/>
          <a:p>
            <a:r>
              <a:rPr lang="fi-FI" dirty="0"/>
              <a:t>Q&amp;A-osio</a:t>
            </a:r>
          </a:p>
        </p:txBody>
      </p:sp>
    </p:spTree>
    <p:extLst>
      <p:ext uri="{BB962C8B-B14F-4D97-AF65-F5344CB8AC3E}">
        <p14:creationId xmlns:p14="http://schemas.microsoft.com/office/powerpoint/2010/main" val="310959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2096F-C744-97E3-7A07-E1DB766BAD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3EC8E0-9ABE-0BD9-9A9D-C6203CD084A5}"/>
              </a:ext>
            </a:extLst>
          </p:cNvPr>
          <p:cNvSpPr>
            <a:spLocks noGrp="1"/>
          </p:cNvSpPr>
          <p:nvPr>
            <p:ph type="ctrTitle"/>
          </p:nvPr>
        </p:nvSpPr>
        <p:spPr>
          <a:xfrm>
            <a:off x="609597" y="1291905"/>
            <a:ext cx="5486403" cy="4756557"/>
          </a:xfrm>
        </p:spPr>
        <p:txBody>
          <a:bodyPr/>
          <a:lstStyle/>
          <a:p>
            <a:pPr marR="0" lvl="0" algn="l" defTabSz="914400" rtl="0" eaLnBrk="0" fontAlgn="base" latinLnBrk="0" hangingPunct="0">
              <a:lnSpc>
                <a:spcPct val="100000"/>
              </a:lnSpc>
              <a:spcBef>
                <a:spcPct val="0"/>
              </a:spcBef>
              <a:spcAft>
                <a:spcPct val="0"/>
              </a:spcAft>
              <a:buClrTx/>
              <a:buSzTx/>
              <a:tabLst/>
              <a:defRPr/>
            </a:pPr>
            <a: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Koneautomaatioinsinööri Kouvolasta, lähes 30 vuoden työkokemus teollisuudessa eri rooleissa.</a:t>
            </a:r>
            <a:b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br>
            <a:b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br>
            <a: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Yrittäjäksi alkuvuodesta 2023 ostamalla osakekaupalla </a:t>
            </a:r>
            <a:r>
              <a:rPr kumimoji="0" lang="fi-FI" altLang="fi-FI" sz="1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Lining</a:t>
            </a:r>
            <a: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fi-FI" altLang="fi-FI" sz="1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Tec</a:t>
            </a:r>
            <a: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Oy:n, tulenkestävien vuorausten asiantuntijayrityksen.</a:t>
            </a:r>
            <a:b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br>
            <a:b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br>
            <a: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2023 joulukuussa Yritysvälittäjäksi Suomen Yrityskaupat ketjuun liiketoimintakaupalla</a:t>
            </a:r>
            <a:b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br>
            <a:b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br>
            <a:r>
              <a:rPr lang="fi-FI" altLang="fi-FI" sz="1400" b="0" kern="0" dirty="0">
                <a:solidFill>
                  <a:srgbClr val="000000"/>
                </a:solidFill>
                <a:latin typeface="Arial" panose="020B0604020202020204" pitchFamily="34" charset="0"/>
                <a:ea typeface="+mn-ea"/>
                <a:cs typeface="+mn-cs"/>
              </a:rPr>
              <a:t>Y</a:t>
            </a:r>
            <a:r>
              <a:rPr kumimoji="0" lang="fi-FI" altLang="fi-FI" sz="1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ritysvälittäjänä</a:t>
            </a:r>
            <a: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mukana useissa omistajanvaihdoksissa arvonmäärittäjänä ja sopimusten tekijänä.</a:t>
            </a:r>
            <a:br>
              <a:rPr kumimoji="0" lang="fi-FI" altLang="fi-FI"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br>
            <a:br>
              <a:rPr kumimoji="0" lang="fi-FI" altLang="fi-FI" sz="2800" i="0" u="none" strike="noStrike" kern="1200" cap="none" spc="0" normalizeH="0" baseline="0" noProof="0" dirty="0">
                <a:ln>
                  <a:noFill/>
                </a:ln>
                <a:solidFill>
                  <a:schemeClr val="tx1"/>
                </a:solidFill>
                <a:effectLst/>
                <a:uLnTx/>
                <a:uFillTx/>
                <a:latin typeface="Calibri Light" panose="020F0302020204030204"/>
                <a:ea typeface="+mj-ea"/>
                <a:cs typeface="Arial" charset="0"/>
              </a:rPr>
            </a:br>
            <a:endParaRPr lang="fi-FI" dirty="0">
              <a:solidFill>
                <a:schemeClr val="tx1"/>
              </a:solidFill>
            </a:endParaRPr>
          </a:p>
        </p:txBody>
      </p:sp>
      <p:pic>
        <p:nvPicPr>
          <p:cNvPr id="9" name="Picture Placeholder 8">
            <a:extLst>
              <a:ext uri="{FF2B5EF4-FFF2-40B4-BE49-F238E27FC236}">
                <a16:creationId xmlns:a16="http://schemas.microsoft.com/office/drawing/2014/main" id="{CDA7E47A-B823-6157-6040-6098D8554409}"/>
              </a:ext>
            </a:extLst>
          </p:cNvPr>
          <p:cNvPicPr>
            <a:picLocks noGrp="1" noChangeAspect="1"/>
          </p:cNvPicPr>
          <p:nvPr>
            <p:ph type="pic" sz="quarter" idx="10"/>
          </p:nvPr>
        </p:nvPicPr>
        <p:blipFill>
          <a:blip r:embed="rId3"/>
          <a:srcRect/>
          <a:stretch/>
        </p:blipFill>
        <p:spPr>
          <a:xfrm>
            <a:off x="7776594" y="13884"/>
            <a:ext cx="4415405" cy="6844116"/>
          </a:xfrm>
        </p:spPr>
      </p:pic>
      <p:sp>
        <p:nvSpPr>
          <p:cNvPr id="7" name="Text Placeholder 6">
            <a:extLst>
              <a:ext uri="{FF2B5EF4-FFF2-40B4-BE49-F238E27FC236}">
                <a16:creationId xmlns:a16="http://schemas.microsoft.com/office/drawing/2014/main" id="{9802800A-8EFA-CA76-012D-C3EB2BCE6FAC}"/>
              </a:ext>
            </a:extLst>
          </p:cNvPr>
          <p:cNvSpPr>
            <a:spLocks noGrp="1"/>
          </p:cNvSpPr>
          <p:nvPr>
            <p:ph type="body" sz="quarter" idx="11"/>
          </p:nvPr>
        </p:nvSpPr>
        <p:spPr>
          <a:xfrm>
            <a:off x="797603" y="5764595"/>
            <a:ext cx="4005942" cy="390074"/>
          </a:xfrm>
        </p:spPr>
        <p:txBody>
          <a:bodyPr/>
          <a:lstStyle/>
          <a:p>
            <a:r>
              <a:rPr lang="fi-FI" dirty="0"/>
              <a:t>Suomen Yrityskaupat</a:t>
            </a:r>
          </a:p>
        </p:txBody>
      </p:sp>
      <p:pic>
        <p:nvPicPr>
          <p:cNvPr id="1030" name="Picture 6" descr="Suomalaista palvelua">
            <a:extLst>
              <a:ext uri="{FF2B5EF4-FFF2-40B4-BE49-F238E27FC236}">
                <a16:creationId xmlns:a16="http://schemas.microsoft.com/office/drawing/2014/main" id="{4A485769-3FD1-9B4E-B202-99B6D13257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860022" y="5399316"/>
            <a:ext cx="1094368" cy="10619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ouruset Oy - Sadevesijärjestelmät ja kattoturvatuotteet">
            <a:extLst>
              <a:ext uri="{FF2B5EF4-FFF2-40B4-BE49-F238E27FC236}">
                <a16:creationId xmlns:a16="http://schemas.microsoft.com/office/drawing/2014/main" id="{249CD4C9-E3C9-9778-A14B-0F6271073E4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11355" y="5399316"/>
            <a:ext cx="1094368" cy="1061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91255C-885A-8E5F-C234-B9A5BA465759}"/>
              </a:ext>
            </a:extLst>
          </p:cNvPr>
          <p:cNvSpPr txBox="1"/>
          <p:nvPr/>
        </p:nvSpPr>
        <p:spPr>
          <a:xfrm>
            <a:off x="12612002" y="0"/>
            <a:ext cx="3389998" cy="1477328"/>
          </a:xfrm>
          <a:prstGeom prst="rect">
            <a:avLst/>
          </a:prstGeom>
          <a:noFill/>
        </p:spPr>
        <p:txBody>
          <a:bodyPr wrap="square" rtlCol="0">
            <a:spAutoFit/>
          </a:bodyPr>
          <a:lstStyle/>
          <a:p>
            <a:r>
              <a:rPr lang="fi-FI" b="1" dirty="0"/>
              <a:t>Kuvan vaihtaminen:</a:t>
            </a:r>
          </a:p>
          <a:p>
            <a:pPr marL="184150" indent="-184150">
              <a:buFont typeface="Arial" panose="020B0604020202020204" pitchFamily="34" charset="0"/>
              <a:buChar char="•"/>
            </a:pPr>
            <a:r>
              <a:rPr lang="fi-FI" dirty="0"/>
              <a:t>Aktivoi kuva </a:t>
            </a:r>
          </a:p>
          <a:p>
            <a:pPr marL="184150" indent="-184150">
              <a:buFont typeface="Arial" panose="020B0604020202020204" pitchFamily="34" charset="0"/>
              <a:buChar char="•"/>
            </a:pPr>
            <a:r>
              <a:rPr lang="fi-FI" dirty="0"/>
              <a:t>Klikkaa hiiren oikealla napilla </a:t>
            </a:r>
          </a:p>
          <a:p>
            <a:pPr marL="184150" indent="-184150">
              <a:buFont typeface="Arial" panose="020B0604020202020204" pitchFamily="34" charset="0"/>
              <a:buChar char="•"/>
            </a:pPr>
            <a:r>
              <a:rPr lang="fi-FI" dirty="0"/>
              <a:t>Valitse ’Vaihda kuva’</a:t>
            </a:r>
          </a:p>
          <a:p>
            <a:pPr marL="184150" indent="-184150">
              <a:buFont typeface="Arial" panose="020B0604020202020204" pitchFamily="34" charset="0"/>
              <a:buChar char="•"/>
            </a:pPr>
            <a:r>
              <a:rPr lang="fi-FI" dirty="0"/>
              <a:t>Valitse kuva tiedostosta</a:t>
            </a:r>
          </a:p>
        </p:txBody>
      </p:sp>
      <p:sp>
        <p:nvSpPr>
          <p:cNvPr id="3" name="TextBox 2">
            <a:extLst>
              <a:ext uri="{FF2B5EF4-FFF2-40B4-BE49-F238E27FC236}">
                <a16:creationId xmlns:a16="http://schemas.microsoft.com/office/drawing/2014/main" id="{81782AD2-08C5-1570-8B6D-36E032D101FE}"/>
              </a:ext>
            </a:extLst>
          </p:cNvPr>
          <p:cNvSpPr txBox="1"/>
          <p:nvPr/>
        </p:nvSpPr>
        <p:spPr>
          <a:xfrm>
            <a:off x="12612002" y="1776236"/>
            <a:ext cx="2892596" cy="1754326"/>
          </a:xfrm>
          <a:prstGeom prst="rect">
            <a:avLst/>
          </a:prstGeom>
          <a:noFill/>
        </p:spPr>
        <p:txBody>
          <a:bodyPr wrap="square" rtlCol="0">
            <a:spAutoFit/>
          </a:bodyPr>
          <a:lstStyle/>
          <a:p>
            <a:r>
              <a:rPr lang="fi-FI" b="1" dirty="0"/>
              <a:t>Kuvan rajaaminen:</a:t>
            </a:r>
          </a:p>
          <a:p>
            <a:pPr marL="184150" indent="-184150">
              <a:buFont typeface="Arial" panose="020B0604020202020204" pitchFamily="34" charset="0"/>
              <a:buChar char="•"/>
            </a:pPr>
            <a:r>
              <a:rPr lang="fi-FI" dirty="0"/>
              <a:t>Aktivoi kuva </a:t>
            </a:r>
          </a:p>
          <a:p>
            <a:pPr marL="184150" indent="-184150">
              <a:buFont typeface="Arial" panose="020B0604020202020204" pitchFamily="34" charset="0"/>
              <a:buChar char="•"/>
            </a:pPr>
            <a:r>
              <a:rPr lang="fi-FI" dirty="0"/>
              <a:t>Klikkaa yläpaneelista ’Muotoile kuvaa’</a:t>
            </a:r>
          </a:p>
          <a:p>
            <a:pPr marL="184150" indent="-184150">
              <a:buFont typeface="Arial" panose="020B0604020202020204" pitchFamily="34" charset="0"/>
              <a:buChar char="•"/>
            </a:pPr>
            <a:r>
              <a:rPr lang="fi-FI" dirty="0"/>
              <a:t>Valitse Rajaa-työkalu</a:t>
            </a:r>
          </a:p>
          <a:p>
            <a:pPr marL="184150" indent="-184150">
              <a:buFont typeface="Arial" panose="020B0604020202020204" pitchFamily="34" charset="0"/>
              <a:buChar char="•"/>
            </a:pPr>
            <a:r>
              <a:rPr lang="fi-FI" dirty="0"/>
              <a:t>Skaalaa tai siirrä kuvaa</a:t>
            </a:r>
          </a:p>
        </p:txBody>
      </p:sp>
      <p:pic>
        <p:nvPicPr>
          <p:cNvPr id="8" name="Picture 7" descr="A black and white image of a square with a check mark&#10;&#10;Description automatically generated">
            <a:extLst>
              <a:ext uri="{FF2B5EF4-FFF2-40B4-BE49-F238E27FC236}">
                <a16:creationId xmlns:a16="http://schemas.microsoft.com/office/drawing/2014/main" id="{8DB4182B-E797-F817-97DA-74969E2378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05702" y="2742085"/>
            <a:ext cx="563788" cy="457413"/>
          </a:xfrm>
          <a:prstGeom prst="rect">
            <a:avLst/>
          </a:prstGeom>
        </p:spPr>
      </p:pic>
      <p:sp>
        <p:nvSpPr>
          <p:cNvPr id="5" name="Text Placeholder 2">
            <a:extLst>
              <a:ext uri="{FF2B5EF4-FFF2-40B4-BE49-F238E27FC236}">
                <a16:creationId xmlns:a16="http://schemas.microsoft.com/office/drawing/2014/main" id="{209E11AE-3D86-19E3-BEC3-8B7C05AABD0B}"/>
              </a:ext>
            </a:extLst>
          </p:cNvPr>
          <p:cNvSpPr txBox="1">
            <a:spLocks/>
          </p:cNvSpPr>
          <p:nvPr/>
        </p:nvSpPr>
        <p:spPr bwMode="auto">
          <a:xfrm>
            <a:off x="609597" y="1477328"/>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7F9DD3"/>
              </a:buClr>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20000"/>
              </a:spcBef>
              <a:spcAft>
                <a:spcPct val="0"/>
              </a:spcAft>
              <a:buClr>
                <a:srgbClr val="7F9DD3"/>
              </a:buClr>
              <a:buFont typeface="Wingdings" pitchFamily="2" charset="2"/>
              <a:buNone/>
              <a:defRPr sz="2000" b="1">
                <a:solidFill>
                  <a:schemeClr val="tx1"/>
                </a:solidFill>
                <a:latin typeface="+mn-lt"/>
              </a:defRPr>
            </a:lvl2pPr>
            <a:lvl3pPr marL="914400" indent="0" algn="l" rtl="0" eaLnBrk="0" fontAlgn="base" hangingPunct="0">
              <a:spcBef>
                <a:spcPct val="20000"/>
              </a:spcBef>
              <a:spcAft>
                <a:spcPct val="0"/>
              </a:spcAft>
              <a:buClr>
                <a:srgbClr val="7F9DD3"/>
              </a:buClr>
              <a:buFont typeface="Wingdings" pitchFamily="2" charset="2"/>
              <a:buNone/>
              <a:defRPr sz="1800" b="1">
                <a:solidFill>
                  <a:schemeClr val="tx1"/>
                </a:solidFill>
                <a:latin typeface="+mn-lt"/>
              </a:defRPr>
            </a:lvl3pPr>
            <a:lvl4pPr marL="1371600" indent="0" algn="l" rtl="0" eaLnBrk="0" fontAlgn="base" hangingPunct="0">
              <a:spcBef>
                <a:spcPct val="20000"/>
              </a:spcBef>
              <a:spcAft>
                <a:spcPct val="0"/>
              </a:spcAft>
              <a:buClr>
                <a:srgbClr val="7F9DD3"/>
              </a:buClr>
              <a:buFont typeface="Wingdings" pitchFamily="2" charset="2"/>
              <a:buNone/>
              <a:defRPr sz="1600" b="1">
                <a:solidFill>
                  <a:schemeClr val="tx1"/>
                </a:solidFill>
                <a:latin typeface="+mn-lt"/>
              </a:defRPr>
            </a:lvl4pPr>
            <a:lvl5pPr marL="1828800" indent="0" algn="l" rtl="0" eaLnBrk="0" fontAlgn="base" hangingPunct="0">
              <a:spcBef>
                <a:spcPct val="20000"/>
              </a:spcBef>
              <a:spcAft>
                <a:spcPct val="0"/>
              </a:spcAft>
              <a:buClr>
                <a:srgbClr val="7F9DD3"/>
              </a:buClr>
              <a:buFont typeface="Wingdings" pitchFamily="2" charset="2"/>
              <a:buNone/>
              <a:defRPr sz="1600" b="1">
                <a:solidFill>
                  <a:schemeClr val="tx1"/>
                </a:solidFill>
                <a:latin typeface="+mn-lt"/>
              </a:defRPr>
            </a:lvl5pPr>
            <a:lvl6pPr marL="2286000" indent="0" algn="l" rtl="0" fontAlgn="base">
              <a:spcBef>
                <a:spcPct val="20000"/>
              </a:spcBef>
              <a:spcAft>
                <a:spcPct val="0"/>
              </a:spcAft>
              <a:buClr>
                <a:srgbClr val="7F9DD3"/>
              </a:buClr>
              <a:buFont typeface="Wingdings" pitchFamily="2" charset="2"/>
              <a:buNone/>
              <a:defRPr sz="1600" b="1">
                <a:solidFill>
                  <a:schemeClr val="tx1"/>
                </a:solidFill>
                <a:latin typeface="+mn-lt"/>
              </a:defRPr>
            </a:lvl6pPr>
            <a:lvl7pPr marL="2743200" indent="0" algn="l" rtl="0" fontAlgn="base">
              <a:spcBef>
                <a:spcPct val="20000"/>
              </a:spcBef>
              <a:spcAft>
                <a:spcPct val="0"/>
              </a:spcAft>
              <a:buClr>
                <a:srgbClr val="7F9DD3"/>
              </a:buClr>
              <a:buFont typeface="Wingdings" pitchFamily="2" charset="2"/>
              <a:buNone/>
              <a:defRPr sz="1600" b="1">
                <a:solidFill>
                  <a:schemeClr val="tx1"/>
                </a:solidFill>
                <a:latin typeface="+mn-lt"/>
              </a:defRPr>
            </a:lvl7pPr>
            <a:lvl8pPr marL="3200400" indent="0" algn="l" rtl="0" fontAlgn="base">
              <a:spcBef>
                <a:spcPct val="20000"/>
              </a:spcBef>
              <a:spcAft>
                <a:spcPct val="0"/>
              </a:spcAft>
              <a:buClr>
                <a:srgbClr val="7F9DD3"/>
              </a:buClr>
              <a:buFont typeface="Wingdings" pitchFamily="2" charset="2"/>
              <a:buNone/>
              <a:defRPr sz="1600" b="1">
                <a:solidFill>
                  <a:schemeClr val="tx1"/>
                </a:solidFill>
                <a:latin typeface="+mn-lt"/>
              </a:defRPr>
            </a:lvl8pPr>
            <a:lvl9pPr marL="3657600" indent="0" algn="l" rtl="0" fontAlgn="base">
              <a:spcBef>
                <a:spcPct val="20000"/>
              </a:spcBef>
              <a:spcAft>
                <a:spcPct val="0"/>
              </a:spcAft>
              <a:buClr>
                <a:srgbClr val="7F9DD3"/>
              </a:buClr>
              <a:buFont typeface="Wingdings" pitchFamily="2" charset="2"/>
              <a:buNone/>
              <a:defRPr sz="1600" b="1">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7F9DD3"/>
              </a:buClr>
              <a:buSzTx/>
              <a:buFont typeface="Wingdings" pitchFamily="2" charset="2"/>
              <a:buNone/>
              <a:tabLst/>
              <a:defRPr/>
            </a:pPr>
            <a:r>
              <a:rPr kumimoji="0" lang="en-US" sz="2400" b="1" i="0" u="none" strike="noStrike" kern="0" cap="none" spc="0" normalizeH="0" baseline="0" noProof="0" dirty="0">
                <a:ln>
                  <a:noFill/>
                </a:ln>
                <a:effectLst/>
                <a:uLnTx/>
                <a:uFillTx/>
                <a:latin typeface="Arial"/>
                <a:ea typeface="+mn-ea"/>
                <a:cs typeface="+mn-cs"/>
              </a:rPr>
              <a:t>Mika Niemi</a:t>
            </a:r>
          </a:p>
        </p:txBody>
      </p:sp>
    </p:spTree>
    <p:extLst>
      <p:ext uri="{BB962C8B-B14F-4D97-AF65-F5344CB8AC3E}">
        <p14:creationId xmlns:p14="http://schemas.microsoft.com/office/powerpoint/2010/main" val="4265957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Kuva, joka sisältää kohteen piha-, vesi, taivas, maisema&#10;&#10;Tekoälyn generoima sisältö voi olla virheellistä.">
            <a:extLst>
              <a:ext uri="{FF2B5EF4-FFF2-40B4-BE49-F238E27FC236}">
                <a16:creationId xmlns:a16="http://schemas.microsoft.com/office/drawing/2014/main" id="{C461A2F6-D882-FCC4-871F-FA62B353B5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Alatunnisteen paikkamerkki 3">
            <a:extLst>
              <a:ext uri="{FF2B5EF4-FFF2-40B4-BE49-F238E27FC236}">
                <a16:creationId xmlns:a16="http://schemas.microsoft.com/office/drawing/2014/main" id="{03707DDC-E81A-00C2-1038-FF51B0192B35}"/>
              </a:ext>
            </a:extLst>
          </p:cNvPr>
          <p:cNvSpPr>
            <a:spLocks noGrp="1"/>
          </p:cNvSpPr>
          <p:nvPr>
            <p:ph type="ftr" sz="quarter" idx="11"/>
          </p:nvPr>
        </p:nvSpPr>
        <p:spPr/>
        <p:txBody>
          <a:bodyPr/>
          <a:lstStyle/>
          <a:p>
            <a:r>
              <a:rPr lang="fi-FI"/>
              <a:t>Suomen Yrityskaupat Oy</a:t>
            </a:r>
            <a:endParaRPr lang="fi-FI" dirty="0"/>
          </a:p>
        </p:txBody>
      </p:sp>
      <p:sp>
        <p:nvSpPr>
          <p:cNvPr id="5" name="Dian numeron paikkamerkki 4">
            <a:extLst>
              <a:ext uri="{FF2B5EF4-FFF2-40B4-BE49-F238E27FC236}">
                <a16:creationId xmlns:a16="http://schemas.microsoft.com/office/drawing/2014/main" id="{22A1355F-A6B5-A5BF-3129-FEF6BD8CEC22}"/>
              </a:ext>
            </a:extLst>
          </p:cNvPr>
          <p:cNvSpPr>
            <a:spLocks noGrp="1"/>
          </p:cNvSpPr>
          <p:nvPr>
            <p:ph type="sldNum" sz="quarter" idx="12"/>
          </p:nvPr>
        </p:nvSpPr>
        <p:spPr/>
        <p:txBody>
          <a:bodyPr/>
          <a:lstStyle/>
          <a:p>
            <a:fld id="{30CF39CD-5E30-A74E-BB91-18A1D9C31FEB}" type="slidenum">
              <a:rPr lang="fi-FI" smtClean="0"/>
              <a:pPr/>
              <a:t>20</a:t>
            </a:fld>
            <a:endParaRPr lang="fi-FI" dirty="0"/>
          </a:p>
        </p:txBody>
      </p:sp>
      <p:sp>
        <p:nvSpPr>
          <p:cNvPr id="6" name="Otsikko 5">
            <a:extLst>
              <a:ext uri="{FF2B5EF4-FFF2-40B4-BE49-F238E27FC236}">
                <a16:creationId xmlns:a16="http://schemas.microsoft.com/office/drawing/2014/main" id="{DDEBE201-BE53-A85F-4561-6DAC7D3EC90E}"/>
              </a:ext>
            </a:extLst>
          </p:cNvPr>
          <p:cNvSpPr>
            <a:spLocks noGrp="1"/>
          </p:cNvSpPr>
          <p:nvPr>
            <p:ph type="title"/>
          </p:nvPr>
        </p:nvSpPr>
        <p:spPr/>
        <p:txBody>
          <a:bodyPr/>
          <a:lstStyle/>
          <a:p>
            <a:r>
              <a:rPr lang="fi-FI" sz="3200" dirty="0"/>
              <a:t>Kiitos osallistumisesta!</a:t>
            </a:r>
          </a:p>
        </p:txBody>
      </p:sp>
      <p:pic>
        <p:nvPicPr>
          <p:cNvPr id="8" name="Sisällön paikkamerkki 7">
            <a:extLst>
              <a:ext uri="{FF2B5EF4-FFF2-40B4-BE49-F238E27FC236}">
                <a16:creationId xmlns:a16="http://schemas.microsoft.com/office/drawing/2014/main" id="{0A714F9F-BDAE-B9EF-D25E-204DBAC5B2F0}"/>
              </a:ext>
            </a:extLst>
          </p:cNvPr>
          <p:cNvPicPr>
            <a:picLocks noGrp="1" noChangeAspect="1"/>
          </p:cNvPicPr>
          <p:nvPr>
            <p:ph idx="1"/>
          </p:nvPr>
        </p:nvPicPr>
        <p:blipFill>
          <a:blip r:embed="rId3"/>
          <a:stretch>
            <a:fillRect/>
          </a:stretch>
        </p:blipFill>
        <p:spPr>
          <a:xfrm>
            <a:off x="344714" y="4901185"/>
            <a:ext cx="4627265" cy="1322947"/>
          </a:xfrm>
          <a:prstGeom prst="rect">
            <a:avLst/>
          </a:prstGeom>
        </p:spPr>
      </p:pic>
    </p:spTree>
    <p:extLst>
      <p:ext uri="{BB962C8B-B14F-4D97-AF65-F5344CB8AC3E}">
        <p14:creationId xmlns:p14="http://schemas.microsoft.com/office/powerpoint/2010/main" val="341916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C027E-6D90-2F7C-26D7-A1A65BD5C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1F1AB-2335-D76D-2980-37FAB2781177}"/>
              </a:ext>
            </a:extLst>
          </p:cNvPr>
          <p:cNvSpPr>
            <a:spLocks noGrp="1"/>
          </p:cNvSpPr>
          <p:nvPr>
            <p:ph type="title"/>
          </p:nvPr>
        </p:nvSpPr>
        <p:spPr>
          <a:xfrm>
            <a:off x="344715" y="633868"/>
            <a:ext cx="6622142" cy="430212"/>
          </a:xfrm>
        </p:spPr>
        <p:txBody>
          <a:bodyPr/>
          <a:lstStyle/>
          <a:p>
            <a:r>
              <a:rPr lang="fi-FI" dirty="0"/>
              <a:t>Suomen Yrityskaupat numeroina</a:t>
            </a:r>
          </a:p>
        </p:txBody>
      </p:sp>
      <p:sp>
        <p:nvSpPr>
          <p:cNvPr id="8" name="Footer Placeholder 7">
            <a:extLst>
              <a:ext uri="{FF2B5EF4-FFF2-40B4-BE49-F238E27FC236}">
                <a16:creationId xmlns:a16="http://schemas.microsoft.com/office/drawing/2014/main" id="{5D58143D-3094-EB60-C280-773D366ACC45}"/>
              </a:ext>
            </a:extLst>
          </p:cNvPr>
          <p:cNvSpPr>
            <a:spLocks noGrp="1"/>
          </p:cNvSpPr>
          <p:nvPr>
            <p:ph type="ftr" sz="quarter" idx="11"/>
          </p:nvPr>
        </p:nvSpPr>
        <p:spPr>
          <a:xfrm>
            <a:off x="7997372" y="6428920"/>
            <a:ext cx="2757715" cy="365125"/>
          </a:xfrm>
        </p:spPr>
        <p:txBody>
          <a:bodyPr/>
          <a:lstStyle/>
          <a:p>
            <a:r>
              <a:rPr lang="fi-FI"/>
              <a:t>Suomen Yrityskaupat Oy</a:t>
            </a:r>
            <a:endParaRPr lang="fi-FI" dirty="0"/>
          </a:p>
        </p:txBody>
      </p:sp>
      <p:sp>
        <p:nvSpPr>
          <p:cNvPr id="9" name="Slide Number Placeholder 8">
            <a:extLst>
              <a:ext uri="{FF2B5EF4-FFF2-40B4-BE49-F238E27FC236}">
                <a16:creationId xmlns:a16="http://schemas.microsoft.com/office/drawing/2014/main" id="{C6133C29-C157-9912-099E-CAB591E9E1D1}"/>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3</a:t>
            </a:fld>
            <a:endParaRPr lang="fi-FI" dirty="0"/>
          </a:p>
        </p:txBody>
      </p:sp>
      <p:graphicFrame>
        <p:nvGraphicFramePr>
          <p:cNvPr id="5" name="Diagram 4">
            <a:extLst>
              <a:ext uri="{FF2B5EF4-FFF2-40B4-BE49-F238E27FC236}">
                <a16:creationId xmlns:a16="http://schemas.microsoft.com/office/drawing/2014/main" id="{749FA20C-5BCA-6AD7-35EC-3D1F89400947}"/>
              </a:ext>
            </a:extLst>
          </p:cNvPr>
          <p:cNvGraphicFramePr/>
          <p:nvPr>
            <p:extLst>
              <p:ext uri="{D42A27DB-BD31-4B8C-83A1-F6EECF244321}">
                <p14:modId xmlns:p14="http://schemas.microsoft.com/office/powerpoint/2010/main" val="2062218066"/>
              </p:ext>
            </p:extLst>
          </p:nvPr>
        </p:nvGraphicFramePr>
        <p:xfrm>
          <a:off x="651164" y="1339804"/>
          <a:ext cx="10889672" cy="378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41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A29224-1473-26C6-8D66-A62A03A7799D}"/>
              </a:ext>
            </a:extLst>
          </p:cNvPr>
          <p:cNvSpPr>
            <a:spLocks noGrp="1"/>
          </p:cNvSpPr>
          <p:nvPr>
            <p:ph idx="1"/>
          </p:nvPr>
        </p:nvSpPr>
        <p:spPr>
          <a:xfrm>
            <a:off x="617556" y="633868"/>
            <a:ext cx="6120000" cy="5753420"/>
          </a:xfrm>
        </p:spPr>
        <p:txBody>
          <a:bodyPr/>
          <a:lstStyle/>
          <a:p>
            <a:pPr marL="0" marR="0" lvl="0" indent="0" algn="l" defTabSz="685800" rtl="0" eaLnBrk="1" fontAlgn="base" latinLnBrk="0" hangingPunct="1">
              <a:lnSpc>
                <a:spcPct val="100000"/>
              </a:lnSpc>
              <a:spcBef>
                <a:spcPct val="20000"/>
              </a:spcBef>
              <a:spcAft>
                <a:spcPct val="0"/>
              </a:spcAft>
              <a:buClr>
                <a:srgbClr val="7F9DD3"/>
              </a:buClr>
              <a:buSzTx/>
              <a:buFontTx/>
              <a:buNone/>
              <a:tabLst/>
              <a:defRPr/>
            </a:pPr>
            <a:r>
              <a:rPr kumimoji="0" lang="fi-FI" sz="1800" b="1" i="0" u="none" strike="noStrike" kern="0" cap="none" spc="0" normalizeH="0" baseline="0" noProof="0" dirty="0">
                <a:ln>
                  <a:noFill/>
                </a:ln>
                <a:solidFill>
                  <a:srgbClr val="000000"/>
                </a:solidFill>
                <a:effectLst/>
                <a:uLnTx/>
                <a:uFillTx/>
                <a:latin typeface="Arial"/>
                <a:ea typeface="+mn-ea"/>
                <a:cs typeface="+mn-cs"/>
              </a:rPr>
              <a:t>Päätyömme on yrityskauppojen toteutus käytännössä</a:t>
            </a:r>
          </a:p>
          <a:p>
            <a:pPr marL="0" marR="0" lvl="0" indent="0" algn="l" defTabSz="685800" rtl="0" eaLnBrk="1" fontAlgn="base" latinLnBrk="0" hangingPunct="1">
              <a:lnSpc>
                <a:spcPct val="100000"/>
              </a:lnSpc>
              <a:spcBef>
                <a:spcPct val="20000"/>
              </a:spcBef>
              <a:spcAft>
                <a:spcPct val="0"/>
              </a:spcAft>
              <a:buClr>
                <a:srgbClr val="7F9DD3"/>
              </a:buClr>
              <a:buSzTx/>
              <a:buFontTx/>
              <a:buNone/>
              <a:tabLst/>
              <a:defRPr/>
            </a:pPr>
            <a:endParaRPr kumimoji="0" lang="fi-FI" sz="1800" b="1"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l" defTabSz="685800" rtl="0" eaLnBrk="1" fontAlgn="base" latinLnBrk="0" hangingPunct="1">
              <a:lnSpc>
                <a:spcPct val="100000"/>
              </a:lnSpc>
              <a:spcBef>
                <a:spcPct val="20000"/>
              </a:spcBef>
              <a:spcAft>
                <a:spcPct val="0"/>
              </a:spcAft>
              <a:buClr>
                <a:srgbClr val="7F9DD3"/>
              </a:buClr>
              <a:buSzTx/>
              <a:buFont typeface="Wingdings" panose="05000000000000000000" pitchFamily="2" charset="2"/>
              <a:buChar char="n"/>
              <a:tabLst/>
              <a:defRPr/>
            </a:pPr>
            <a:r>
              <a:rPr kumimoji="0" lang="fi-FI" sz="1600" b="0" i="0" u="none" strike="noStrike" kern="0" cap="none" spc="0" normalizeH="0" baseline="0" noProof="0" dirty="0">
                <a:ln>
                  <a:noFill/>
                </a:ln>
                <a:solidFill>
                  <a:srgbClr val="000000"/>
                </a:solidFill>
                <a:effectLst/>
                <a:uLnTx/>
                <a:uFillTx/>
                <a:latin typeface="Arial"/>
                <a:ea typeface="+mn-ea"/>
                <a:cs typeface="+mn-cs"/>
              </a:rPr>
              <a:t>Yrityskaupanvälitys </a:t>
            </a:r>
            <a:r>
              <a:rPr kumimoji="0" lang="fi-FI" sz="1600" b="0" i="1" u="none" strike="noStrike" kern="0" cap="none" spc="0" normalizeH="0" baseline="0" noProof="0" dirty="0">
                <a:ln>
                  <a:noFill/>
                </a:ln>
                <a:solidFill>
                  <a:srgbClr val="000000"/>
                </a:solidFill>
                <a:effectLst/>
                <a:uLnTx/>
                <a:uFillTx/>
                <a:latin typeface="Arial"/>
                <a:ea typeface="+mn-ea"/>
                <a:cs typeface="+mn-cs"/>
              </a:rPr>
              <a:t>avaimet käteen </a:t>
            </a:r>
            <a:r>
              <a:rPr kumimoji="0" lang="fi-FI" sz="1600" b="0" i="0" u="none" strike="noStrike" kern="0" cap="none" spc="0" normalizeH="0" baseline="0" noProof="0" dirty="0">
                <a:ln>
                  <a:noFill/>
                </a:ln>
                <a:solidFill>
                  <a:srgbClr val="000000"/>
                </a:solidFill>
                <a:effectLst/>
                <a:uLnTx/>
                <a:uFillTx/>
                <a:latin typeface="Arial"/>
                <a:ea typeface="+mn-ea"/>
                <a:cs typeface="+mn-cs"/>
              </a:rPr>
              <a:t>-periaatteella: arvonmääritys, markkinointi, ostajan/myyjän etsiminen, aktiivien myyntityö, neuvottelut, kauppakirjat ja muut sopimukset</a:t>
            </a:r>
          </a:p>
          <a:p>
            <a:pPr marL="257175" marR="0" lvl="0" indent="-257175" algn="l" defTabSz="685800" rtl="0" eaLnBrk="1" fontAlgn="base" latinLnBrk="0" hangingPunct="1">
              <a:lnSpc>
                <a:spcPct val="150000"/>
              </a:lnSpc>
              <a:spcBef>
                <a:spcPct val="20000"/>
              </a:spcBef>
              <a:spcAft>
                <a:spcPct val="0"/>
              </a:spcAft>
              <a:buClr>
                <a:srgbClr val="7F9DD3"/>
              </a:buClr>
              <a:buSzTx/>
              <a:buFont typeface="Wingdings" panose="05000000000000000000" pitchFamily="2" charset="2"/>
              <a:buChar char="n"/>
              <a:tabLst/>
              <a:defRPr/>
            </a:pPr>
            <a:r>
              <a:rPr kumimoji="0" lang="fi-FI" sz="1600" b="0" i="0" u="none" strike="noStrike" kern="0" cap="none" spc="0" normalizeH="0" baseline="0" noProof="0" dirty="0">
                <a:ln>
                  <a:noFill/>
                </a:ln>
                <a:solidFill>
                  <a:srgbClr val="000000"/>
                </a:solidFill>
                <a:effectLst/>
                <a:uLnTx/>
                <a:uFillTx/>
                <a:latin typeface="Arial"/>
                <a:ea typeface="+mn-ea"/>
                <a:cs typeface="+mn-cs"/>
              </a:rPr>
              <a:t>Palvelua suomeksi, ruotsiksi, viroksi, englanniksi ja espanjaksi</a:t>
            </a:r>
          </a:p>
          <a:p>
            <a:pPr marL="257175" marR="0" lvl="0" indent="-257175" algn="l" defTabSz="685800" rtl="0" eaLnBrk="1" fontAlgn="base" latinLnBrk="0" hangingPunct="1">
              <a:lnSpc>
                <a:spcPct val="150000"/>
              </a:lnSpc>
              <a:spcBef>
                <a:spcPct val="20000"/>
              </a:spcBef>
              <a:spcAft>
                <a:spcPct val="0"/>
              </a:spcAft>
              <a:buClr>
                <a:srgbClr val="7F9DD3"/>
              </a:buClr>
              <a:buSzTx/>
              <a:buFont typeface="Wingdings" panose="05000000000000000000" pitchFamily="2" charset="2"/>
              <a:buChar char="n"/>
              <a:tabLst/>
              <a:defRPr/>
            </a:pPr>
            <a:r>
              <a:rPr kumimoji="0" lang="fi-FI" sz="1600" b="0" i="0" u="none" strike="noStrike" kern="0" cap="none" spc="0" normalizeH="0" baseline="0" noProof="0" dirty="0">
                <a:ln>
                  <a:noFill/>
                </a:ln>
                <a:solidFill>
                  <a:srgbClr val="000000"/>
                </a:solidFill>
                <a:effectLst/>
                <a:uLnTx/>
                <a:uFillTx/>
                <a:latin typeface="Arial"/>
                <a:ea typeface="+mn-ea"/>
                <a:cs typeface="+mn-cs"/>
              </a:rPr>
              <a:t>Kansainvälisiin kauppoihin erikoistuneet välittäjät</a:t>
            </a:r>
          </a:p>
          <a:p>
            <a:pPr marL="257175" marR="0" lvl="0" indent="-257175" algn="l" defTabSz="685800" rtl="0" eaLnBrk="1" fontAlgn="base" latinLnBrk="0" hangingPunct="1">
              <a:lnSpc>
                <a:spcPct val="150000"/>
              </a:lnSpc>
              <a:spcBef>
                <a:spcPct val="20000"/>
              </a:spcBef>
              <a:spcAft>
                <a:spcPct val="0"/>
              </a:spcAft>
              <a:buClr>
                <a:srgbClr val="7F9DD3"/>
              </a:buClr>
              <a:buSzTx/>
              <a:buFont typeface="Wingdings" panose="05000000000000000000" pitchFamily="2" charset="2"/>
              <a:buChar char="n"/>
              <a:tabLst/>
              <a:defRPr/>
            </a:pPr>
            <a:r>
              <a:rPr kumimoji="0" lang="fi-FI" sz="1600" b="0" i="0" u="none" strike="noStrike" kern="0" cap="none" spc="0" normalizeH="0" baseline="0" noProof="0" dirty="0">
                <a:ln>
                  <a:noFill/>
                </a:ln>
                <a:solidFill>
                  <a:srgbClr val="000000"/>
                </a:solidFill>
                <a:effectLst/>
                <a:uLnTx/>
                <a:uFillTx/>
                <a:latin typeface="Arial"/>
                <a:ea typeface="+mn-ea"/>
                <a:cs typeface="+mn-cs"/>
              </a:rPr>
              <a:t>Omat palvelut myyjille, ostajille ja sukupolvenvaihdoksiin</a:t>
            </a:r>
          </a:p>
          <a:p>
            <a:pPr marL="257175" marR="0" lvl="0" indent="-257175" algn="l" defTabSz="685800" rtl="0" eaLnBrk="1" fontAlgn="base" latinLnBrk="0" hangingPunct="1">
              <a:lnSpc>
                <a:spcPct val="150000"/>
              </a:lnSpc>
              <a:spcBef>
                <a:spcPct val="20000"/>
              </a:spcBef>
              <a:spcAft>
                <a:spcPct val="0"/>
              </a:spcAft>
              <a:buClr>
                <a:srgbClr val="7F9DD3"/>
              </a:buClr>
              <a:buSzTx/>
              <a:buFont typeface="Wingdings" panose="05000000000000000000" pitchFamily="2" charset="2"/>
              <a:buChar char="n"/>
              <a:tabLst/>
              <a:defRPr/>
            </a:pPr>
            <a:r>
              <a:rPr kumimoji="0" lang="fi-FI" sz="1600" b="0" i="0" u="none" strike="noStrike" kern="0" cap="none" spc="0" normalizeH="0" baseline="0" noProof="0" dirty="0">
                <a:ln>
                  <a:noFill/>
                </a:ln>
                <a:solidFill>
                  <a:prstClr val="black"/>
                </a:solidFill>
                <a:effectLst/>
                <a:uLnTx/>
                <a:uFillTx/>
                <a:latin typeface="Arial"/>
                <a:ea typeface="+mn-ea"/>
                <a:cs typeface="+mn-cs"/>
              </a:rPr>
              <a:t>Ilmainen neuvonta, konsultointia sopimuksen mukaan</a:t>
            </a:r>
          </a:p>
          <a:p>
            <a:pPr marL="257175" marR="0" lvl="0" indent="-257175" algn="l" defTabSz="685800" rtl="0" eaLnBrk="1" fontAlgn="base" latinLnBrk="0" hangingPunct="1">
              <a:lnSpc>
                <a:spcPct val="150000"/>
              </a:lnSpc>
              <a:spcBef>
                <a:spcPct val="20000"/>
              </a:spcBef>
              <a:spcAft>
                <a:spcPct val="0"/>
              </a:spcAft>
              <a:buClr>
                <a:srgbClr val="7F9DD3"/>
              </a:buClr>
              <a:buSzTx/>
              <a:buFont typeface="Wingdings" panose="05000000000000000000" pitchFamily="2" charset="2"/>
              <a:buChar char="n"/>
              <a:tabLst/>
              <a:defRPr/>
            </a:pPr>
            <a:r>
              <a:rPr kumimoji="0" lang="fi-FI" sz="1600" b="0" i="0" u="none" strike="noStrike" kern="0" cap="none" spc="0" normalizeH="0" baseline="0" noProof="0" dirty="0">
                <a:ln>
                  <a:noFill/>
                </a:ln>
                <a:solidFill>
                  <a:srgbClr val="000000"/>
                </a:solidFill>
                <a:effectLst/>
                <a:uLnTx/>
                <a:uFillTx/>
                <a:latin typeface="Arial"/>
                <a:ea typeface="+mn-ea"/>
                <a:cs typeface="+mn-cs"/>
              </a:rPr>
              <a:t>Kauppahinta-arviot, arvonmääritykset</a:t>
            </a:r>
          </a:p>
          <a:p>
            <a:pPr marL="257175" marR="0" lvl="0" indent="-257175" algn="l" defTabSz="685800" rtl="0" eaLnBrk="1" fontAlgn="base" latinLnBrk="0" hangingPunct="1">
              <a:lnSpc>
                <a:spcPct val="150000"/>
              </a:lnSpc>
              <a:spcBef>
                <a:spcPct val="20000"/>
              </a:spcBef>
              <a:spcAft>
                <a:spcPct val="0"/>
              </a:spcAft>
              <a:buClr>
                <a:srgbClr val="7F9DD3"/>
              </a:buClr>
              <a:buSzTx/>
              <a:buFont typeface="Wingdings" panose="05000000000000000000" pitchFamily="2" charset="2"/>
              <a:buChar char="n"/>
              <a:tabLst/>
              <a:defRPr/>
            </a:pPr>
            <a:r>
              <a:rPr kumimoji="0" lang="fi-FI" sz="1600" b="0" i="0" u="none" strike="noStrike" kern="0" cap="none" spc="0" normalizeH="0" baseline="0" noProof="0" dirty="0">
                <a:ln>
                  <a:noFill/>
                </a:ln>
                <a:solidFill>
                  <a:srgbClr val="000000"/>
                </a:solidFill>
                <a:effectLst/>
                <a:uLnTx/>
                <a:uFillTx/>
                <a:latin typeface="Arial"/>
                <a:ea typeface="+mn-ea"/>
                <a:cs typeface="+mn-cs"/>
              </a:rPr>
              <a:t>Yritysten valmistelu omistajanvaihdokseen</a:t>
            </a:r>
          </a:p>
          <a:p>
            <a:pPr marL="257175" marR="0" lvl="0" indent="-257175" algn="l" defTabSz="685800" rtl="0" eaLnBrk="1" fontAlgn="base" latinLnBrk="0" hangingPunct="1">
              <a:lnSpc>
                <a:spcPct val="150000"/>
              </a:lnSpc>
              <a:spcBef>
                <a:spcPct val="20000"/>
              </a:spcBef>
              <a:spcAft>
                <a:spcPct val="0"/>
              </a:spcAft>
              <a:buClr>
                <a:srgbClr val="7F9DD3"/>
              </a:buClr>
              <a:buSzTx/>
              <a:buFont typeface="Wingdings" panose="05000000000000000000" pitchFamily="2" charset="2"/>
              <a:buChar char="n"/>
              <a:tabLst/>
              <a:defRPr/>
            </a:pPr>
            <a:r>
              <a:rPr kumimoji="0" lang="fi-FI" sz="1600" b="0" i="0" u="none" strike="noStrike" kern="0" cap="none" spc="0" normalizeH="0" baseline="0" noProof="0" dirty="0">
                <a:ln>
                  <a:noFill/>
                </a:ln>
                <a:solidFill>
                  <a:srgbClr val="000000"/>
                </a:solidFill>
                <a:effectLst/>
                <a:uLnTx/>
                <a:uFillTx/>
                <a:latin typeface="Arial"/>
                <a:ea typeface="+mn-ea"/>
                <a:cs typeface="+mn-cs"/>
              </a:rPr>
              <a:t>Rahoituksen haku </a:t>
            </a:r>
          </a:p>
        </p:txBody>
      </p:sp>
      <p:pic>
        <p:nvPicPr>
          <p:cNvPr id="8" name="Kuvan paikkamerkki 7" descr="Kuva, joka sisältää kohteen piha-, lintu, vesilintu, puu&#10;&#10;Tekoälyn generoima sisältö voi olla virheellistä.">
            <a:extLst>
              <a:ext uri="{FF2B5EF4-FFF2-40B4-BE49-F238E27FC236}">
                <a16:creationId xmlns:a16="http://schemas.microsoft.com/office/drawing/2014/main" id="{2A2878CC-4A13-61F7-5AB8-00DCC652AE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7767638" y="0"/>
            <a:ext cx="4424362" cy="6318000"/>
          </a:xfrm>
        </p:spPr>
      </p:pic>
      <p:sp>
        <p:nvSpPr>
          <p:cNvPr id="4" name="Alatunnisteen paikkamerkki 3">
            <a:extLst>
              <a:ext uri="{FF2B5EF4-FFF2-40B4-BE49-F238E27FC236}">
                <a16:creationId xmlns:a16="http://schemas.microsoft.com/office/drawing/2014/main" id="{77CEB41B-768E-CC67-3816-7D70493698CD}"/>
              </a:ext>
            </a:extLst>
          </p:cNvPr>
          <p:cNvSpPr>
            <a:spLocks noGrp="1"/>
          </p:cNvSpPr>
          <p:nvPr>
            <p:ph type="ftr" sz="quarter" idx="11"/>
          </p:nvPr>
        </p:nvSpPr>
        <p:spPr/>
        <p:txBody>
          <a:bodyPr/>
          <a:lstStyle/>
          <a:p>
            <a:r>
              <a:rPr lang="fi-FI"/>
              <a:t>Suomen Yrityskaupat Oy</a:t>
            </a:r>
            <a:endParaRPr lang="fi-FI" dirty="0"/>
          </a:p>
        </p:txBody>
      </p:sp>
      <p:sp>
        <p:nvSpPr>
          <p:cNvPr id="5" name="Dian numeron paikkamerkki 4">
            <a:extLst>
              <a:ext uri="{FF2B5EF4-FFF2-40B4-BE49-F238E27FC236}">
                <a16:creationId xmlns:a16="http://schemas.microsoft.com/office/drawing/2014/main" id="{2718E3B4-5810-C4FB-3C24-A194597A2B45}"/>
              </a:ext>
            </a:extLst>
          </p:cNvPr>
          <p:cNvSpPr>
            <a:spLocks noGrp="1"/>
          </p:cNvSpPr>
          <p:nvPr>
            <p:ph type="sldNum" sz="quarter" idx="12"/>
          </p:nvPr>
        </p:nvSpPr>
        <p:spPr/>
        <p:txBody>
          <a:bodyPr/>
          <a:lstStyle/>
          <a:p>
            <a:fld id="{30CF39CD-5E30-A74E-BB91-18A1D9C31FEB}" type="slidenum">
              <a:rPr lang="fi-FI" smtClean="0"/>
              <a:pPr/>
              <a:t>4</a:t>
            </a:fld>
            <a:endParaRPr lang="fi-FI" dirty="0"/>
          </a:p>
        </p:txBody>
      </p:sp>
      <p:sp>
        <p:nvSpPr>
          <p:cNvPr id="2" name="Otsikko 1">
            <a:extLst>
              <a:ext uri="{FF2B5EF4-FFF2-40B4-BE49-F238E27FC236}">
                <a16:creationId xmlns:a16="http://schemas.microsoft.com/office/drawing/2014/main" id="{02FE94F0-4019-33B1-4893-54A952D5F79F}"/>
              </a:ext>
            </a:extLst>
          </p:cNvPr>
          <p:cNvSpPr>
            <a:spLocks noGrp="1"/>
          </p:cNvSpPr>
          <p:nvPr>
            <p:ph type="title"/>
          </p:nvPr>
        </p:nvSpPr>
        <p:spPr/>
        <p:txBody>
          <a:bodyPr/>
          <a:lstStyle/>
          <a:p>
            <a:r>
              <a:rPr lang="fi-FI" dirty="0"/>
              <a:t>Suomen Yrityskauppojen palvelut</a:t>
            </a:r>
          </a:p>
        </p:txBody>
      </p:sp>
    </p:spTree>
    <p:extLst>
      <p:ext uri="{BB962C8B-B14F-4D97-AF65-F5344CB8AC3E}">
        <p14:creationId xmlns:p14="http://schemas.microsoft.com/office/powerpoint/2010/main" val="168674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90C9C-17D2-8280-F77B-644EB4EB6DD0}"/>
              </a:ext>
            </a:extLst>
          </p:cNvPr>
          <p:cNvSpPr>
            <a:spLocks noGrp="1"/>
          </p:cNvSpPr>
          <p:nvPr>
            <p:ph idx="1"/>
          </p:nvPr>
        </p:nvSpPr>
        <p:spPr>
          <a:xfrm>
            <a:off x="281996" y="1047566"/>
            <a:ext cx="7416662" cy="5270684"/>
          </a:xfrm>
        </p:spPr>
        <p:txBody>
          <a:bodyPr/>
          <a:lstStyle/>
          <a:p>
            <a:pPr eaLnBrk="1" hangingPunct="1"/>
            <a:endParaRPr lang="fi-FI" altLang="fi-FI" sz="1800" b="1" dirty="0"/>
          </a:p>
          <a:p>
            <a:pPr eaLnBrk="1" hangingPunct="1"/>
            <a:r>
              <a:rPr lang="fi-FI" altLang="fi-FI" sz="1800" b="1" dirty="0"/>
              <a:t>Lainsäädännön ja sopimusoikeuden keskeiset näkökohdat:</a:t>
            </a:r>
          </a:p>
          <a:p>
            <a:pPr lvl="1" eaLnBrk="1" hangingPunct="1">
              <a:buFont typeface="Wingdings" pitchFamily="2" charset="2"/>
              <a:buAutoNum type="alphaLcPeriod"/>
            </a:pPr>
            <a:r>
              <a:rPr lang="fi-FI" altLang="fi-FI" sz="1600" dirty="0"/>
              <a:t>Sopimusvapaus: Osapuolilla on laaja sopimusvapaus, mutta tietyt lait voivat rajoittaa ehtojen sopimista.</a:t>
            </a:r>
          </a:p>
          <a:p>
            <a:pPr lvl="1" eaLnBrk="1" hangingPunct="1">
              <a:buFont typeface="Wingdings" pitchFamily="2" charset="2"/>
              <a:buAutoNum type="alphaLcPeriod"/>
            </a:pPr>
            <a:r>
              <a:rPr lang="fi-FI" altLang="fi-FI" sz="1600" dirty="0"/>
              <a:t>Yrityskauppoihin ei ole olemassa omaa lakia: Yrityskaupoissa sovelletaan kuitenkin useita eri lakeja riippuen kaupan muodosta:</a:t>
            </a:r>
          </a:p>
          <a:p>
            <a:pPr marL="457200" lvl="1" indent="0" eaLnBrk="1" hangingPunct="1">
              <a:buNone/>
            </a:pPr>
            <a:r>
              <a:rPr lang="fi-FI" altLang="fi-FI" sz="1600" dirty="0"/>
              <a:t>	- Kauppalaki, osakeyhtiölaki, kilpailulaki, työsopimuslaki, 		  	verolainsäädäntö, immateriaalioikeudet, tietosuojalainsäädäntö(GDPR),           	ympäristölainsäädäntö ja kansainvälisen kaupan sääntely.</a:t>
            </a:r>
            <a:endParaRPr lang="fi-FI" altLang="fi-FI" sz="1800" b="1" dirty="0"/>
          </a:p>
          <a:p>
            <a:pPr eaLnBrk="1" hangingPunct="1"/>
            <a:r>
              <a:rPr lang="fi-FI" altLang="fi-FI" sz="1800" b="1" dirty="0"/>
              <a:t>Kauppakirjan rooli yrityskaupassa ja sen merkitys osapuolille:</a:t>
            </a:r>
            <a:endParaRPr lang="fi-FI" altLang="fi-FI" sz="1800" dirty="0"/>
          </a:p>
          <a:p>
            <a:pPr lvl="1" eaLnBrk="1" hangingPunct="1">
              <a:buFont typeface="Wingdings" pitchFamily="2" charset="2"/>
              <a:buAutoNum type="alphaLcPeriod"/>
            </a:pPr>
            <a:r>
              <a:rPr lang="fi-FI" altLang="fi-FI" sz="1600" dirty="0"/>
              <a:t>Kauppakirja ei ole pelkkä muodollisuus, vaan se määrittää kaupanteon ehdot ja oikeudet, suojaten molempia osapuolia.</a:t>
            </a:r>
          </a:p>
          <a:p>
            <a:pPr lvl="1" eaLnBrk="1" hangingPunct="1">
              <a:buFont typeface="Wingdings" pitchFamily="2" charset="2"/>
              <a:buAutoNum type="alphaLcPeriod"/>
            </a:pPr>
            <a:r>
              <a:rPr lang="fi-FI" altLang="fi-FI" sz="1600" dirty="0"/>
              <a:t>Se antaa selkeän toimintakehyksen kaupalle ja auttaa välttämään väärinkäsityksiä.</a:t>
            </a:r>
          </a:p>
          <a:p>
            <a:pPr lvl="1" eaLnBrk="1" hangingPunct="1">
              <a:buFont typeface="Wingdings" pitchFamily="2" charset="2"/>
              <a:buAutoNum type="alphaLcPeriod"/>
            </a:pPr>
            <a:r>
              <a:rPr lang="fi-FI" altLang="fi-FI" sz="1600" dirty="0"/>
              <a:t>Hyvin laadittu kauppakirja auttaa myös sujuvoittamaan integraatioprosessia ja varmistaa liiketoiminnan jatkuvuuden.</a:t>
            </a:r>
            <a:endParaRPr lang="fi-FI" altLang="fi-FI" sz="1800" b="1" dirty="0"/>
          </a:p>
          <a:p>
            <a:pPr eaLnBrk="1" hangingPunct="1"/>
            <a:r>
              <a:rPr lang="fi-FI" altLang="fi-FI" sz="1800" b="1" dirty="0"/>
              <a:t> </a:t>
            </a:r>
            <a:endParaRPr lang="fi-FI" altLang="fi-FI" sz="1600" dirty="0"/>
          </a:p>
        </p:txBody>
      </p:sp>
      <p:pic>
        <p:nvPicPr>
          <p:cNvPr id="9" name="Picture Placeholder 8">
            <a:extLst>
              <a:ext uri="{FF2B5EF4-FFF2-40B4-BE49-F238E27FC236}">
                <a16:creationId xmlns:a16="http://schemas.microsoft.com/office/drawing/2014/main" id="{54976DD8-7CA2-6815-8223-F56D6221934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767638" y="0"/>
            <a:ext cx="4424362" cy="6318250"/>
          </a:xfrm>
        </p:spPr>
      </p:pic>
      <p:sp>
        <p:nvSpPr>
          <p:cNvPr id="10" name="Footer Placeholder 9">
            <a:extLst>
              <a:ext uri="{FF2B5EF4-FFF2-40B4-BE49-F238E27FC236}">
                <a16:creationId xmlns:a16="http://schemas.microsoft.com/office/drawing/2014/main" id="{22BBCF66-290A-6F05-EB6A-8D1909D99A68}"/>
              </a:ext>
            </a:extLst>
          </p:cNvPr>
          <p:cNvSpPr>
            <a:spLocks noGrp="1"/>
          </p:cNvSpPr>
          <p:nvPr>
            <p:ph type="ftr" sz="quarter" idx="11"/>
          </p:nvPr>
        </p:nvSpPr>
        <p:spPr>
          <a:xfrm>
            <a:off x="7997372" y="6428920"/>
            <a:ext cx="2757715" cy="365125"/>
          </a:xfrm>
        </p:spPr>
        <p:txBody>
          <a:bodyPr/>
          <a:lstStyle/>
          <a:p>
            <a:r>
              <a:rPr lang="fi-FI"/>
              <a:t>Suomen Yrityskaupat Oy</a:t>
            </a:r>
            <a:endParaRPr lang="fi-FI" dirty="0"/>
          </a:p>
        </p:txBody>
      </p:sp>
      <p:sp>
        <p:nvSpPr>
          <p:cNvPr id="11" name="Slide Number Placeholder 10">
            <a:extLst>
              <a:ext uri="{FF2B5EF4-FFF2-40B4-BE49-F238E27FC236}">
                <a16:creationId xmlns:a16="http://schemas.microsoft.com/office/drawing/2014/main" id="{B69FE424-BB3C-E133-3E2C-723A429B1680}"/>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5</a:t>
            </a:fld>
            <a:endParaRPr lang="fi-FI" dirty="0"/>
          </a:p>
        </p:txBody>
      </p:sp>
      <p:sp>
        <p:nvSpPr>
          <p:cNvPr id="2" name="Title 1">
            <a:extLst>
              <a:ext uri="{FF2B5EF4-FFF2-40B4-BE49-F238E27FC236}">
                <a16:creationId xmlns:a16="http://schemas.microsoft.com/office/drawing/2014/main" id="{425447F5-7853-2BE3-BA13-934CF8DD2015}"/>
              </a:ext>
            </a:extLst>
          </p:cNvPr>
          <p:cNvSpPr>
            <a:spLocks noGrp="1"/>
          </p:cNvSpPr>
          <p:nvPr>
            <p:ph type="title"/>
          </p:nvPr>
        </p:nvSpPr>
        <p:spPr>
          <a:xfrm>
            <a:off x="344714" y="633868"/>
            <a:ext cx="6665685" cy="430212"/>
          </a:xfrm>
        </p:spPr>
        <p:txBody>
          <a:bodyPr/>
          <a:lstStyle/>
          <a:p>
            <a:r>
              <a:rPr lang="fi-FI" dirty="0"/>
              <a:t>Johdanto</a:t>
            </a:r>
          </a:p>
        </p:txBody>
      </p:sp>
    </p:spTree>
    <p:extLst>
      <p:ext uri="{BB962C8B-B14F-4D97-AF65-F5344CB8AC3E}">
        <p14:creationId xmlns:p14="http://schemas.microsoft.com/office/powerpoint/2010/main" val="162717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3333-3D05-3382-2814-5898924378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4980C-01F9-A410-FCBA-83480FDC4991}"/>
              </a:ext>
            </a:extLst>
          </p:cNvPr>
          <p:cNvSpPr>
            <a:spLocks noGrp="1"/>
          </p:cNvSpPr>
          <p:nvPr>
            <p:ph idx="1"/>
          </p:nvPr>
        </p:nvSpPr>
        <p:spPr>
          <a:xfrm>
            <a:off x="137805" y="1248697"/>
            <a:ext cx="7610168" cy="5362785"/>
          </a:xfrm>
        </p:spPr>
        <p:txBody>
          <a:bodyPr/>
          <a:lstStyle/>
          <a:p>
            <a:pPr eaLnBrk="1" hangingPunct="1"/>
            <a:r>
              <a:rPr lang="fi-FI" altLang="fi-FI" sz="1800" b="1" dirty="0"/>
              <a:t>Kauppakirjan tehtävä riskienhallinnassa ja oikeudellisessa   suojaamisessa:</a:t>
            </a:r>
          </a:p>
          <a:p>
            <a:pPr marL="742950" marR="0" lvl="1" indent="-285750" algn="l" defTabSz="914400" rtl="0" eaLnBrk="1" fontAlgn="auto" latinLnBrk="0" hangingPunct="1">
              <a:lnSpc>
                <a:spcPct val="120000"/>
              </a:lnSpc>
              <a:spcBef>
                <a:spcPts val="500"/>
              </a:spcBef>
              <a:spcAft>
                <a:spcPts val="0"/>
              </a:spcAft>
              <a:buClr>
                <a:srgbClr val="00AADA"/>
              </a:buClr>
              <a:buSzTx/>
              <a:buFont typeface="Wingdings" pitchFamily="2" charset="2"/>
              <a:buAutoNum type="alphaLcPeriod"/>
              <a:tabLst/>
              <a:defRPr/>
            </a:pPr>
            <a:r>
              <a:rPr kumimoji="0" lang="fi-FI" altLang="fi-FI" sz="1600" b="0" i="0" u="none" strike="noStrike" kern="1200" cap="none" spc="0" normalizeH="0" baseline="0" noProof="0" dirty="0">
                <a:ln>
                  <a:noFill/>
                </a:ln>
                <a:solidFill>
                  <a:srgbClr val="3E4156"/>
                </a:solidFill>
                <a:effectLst/>
                <a:uLnTx/>
                <a:uFillTx/>
                <a:latin typeface="Arial" panose="020B0604020202020204"/>
                <a:ea typeface="+mn-ea"/>
                <a:cs typeface="+mn-cs"/>
              </a:rPr>
              <a:t>Kauppakirja toimii riskienhallinnan työkaluna, kun sen ehdot on laadittu huolellisesti.</a:t>
            </a:r>
          </a:p>
          <a:p>
            <a:pPr marL="742950" marR="0" lvl="1" indent="-285750" algn="l" defTabSz="914400" rtl="0" eaLnBrk="1" fontAlgn="auto" latinLnBrk="0" hangingPunct="1">
              <a:lnSpc>
                <a:spcPct val="120000"/>
              </a:lnSpc>
              <a:spcBef>
                <a:spcPts val="500"/>
              </a:spcBef>
              <a:spcAft>
                <a:spcPts val="0"/>
              </a:spcAft>
              <a:buClr>
                <a:srgbClr val="00AADA"/>
              </a:buClr>
              <a:buSzTx/>
              <a:buFont typeface="Wingdings" pitchFamily="2" charset="2"/>
              <a:buAutoNum type="alphaLcPeriod"/>
              <a:tabLst/>
              <a:defRPr/>
            </a:pPr>
            <a:r>
              <a:rPr kumimoji="0" lang="fi-FI" altLang="fi-FI" sz="1600" b="0" i="0" u="none" strike="noStrike" kern="1200" cap="none" spc="0" normalizeH="0" baseline="0" noProof="0" dirty="0">
                <a:ln>
                  <a:noFill/>
                </a:ln>
                <a:solidFill>
                  <a:srgbClr val="3E4156"/>
                </a:solidFill>
                <a:effectLst/>
                <a:uLnTx/>
                <a:uFillTx/>
                <a:latin typeface="Arial" panose="020B0604020202020204"/>
                <a:ea typeface="+mn-ea"/>
                <a:cs typeface="+mn-cs"/>
              </a:rPr>
              <a:t>Se auttaa hallitsemaan taloudellisia, operatiivisia ja juridisia riskejä (esim. vastuut piilevistä virheistä tai veroriskeistä).</a:t>
            </a:r>
          </a:p>
          <a:p>
            <a:pPr marL="742950" marR="0" lvl="1" indent="-285750" algn="l" defTabSz="914400" rtl="0" eaLnBrk="1" fontAlgn="auto" latinLnBrk="0" hangingPunct="1">
              <a:lnSpc>
                <a:spcPct val="120000"/>
              </a:lnSpc>
              <a:spcBef>
                <a:spcPts val="500"/>
              </a:spcBef>
              <a:spcAft>
                <a:spcPts val="0"/>
              </a:spcAft>
              <a:buClr>
                <a:srgbClr val="00AADA"/>
              </a:buClr>
              <a:buSzTx/>
              <a:buFont typeface="Wingdings" pitchFamily="2" charset="2"/>
              <a:buAutoNum type="alphaLcPeriod"/>
              <a:tabLst/>
              <a:defRPr/>
            </a:pPr>
            <a:r>
              <a:rPr kumimoji="0" lang="fi-FI" altLang="fi-FI" sz="1600" b="0" i="0" u="none" strike="noStrike" kern="1200" cap="none" spc="0" normalizeH="0" baseline="0" noProof="0" dirty="0">
                <a:ln>
                  <a:noFill/>
                </a:ln>
                <a:solidFill>
                  <a:srgbClr val="3E4156"/>
                </a:solidFill>
                <a:effectLst/>
                <a:uLnTx/>
                <a:uFillTx/>
                <a:latin typeface="Arial" panose="020B0604020202020204"/>
                <a:ea typeface="+mn-ea"/>
                <a:cs typeface="+mn-cs"/>
              </a:rPr>
              <a:t> Vakuutukset ja takuut toimivat suojamekanismeina mahdollisia ongelmatilanteita varten.</a:t>
            </a:r>
          </a:p>
          <a:p>
            <a:pPr eaLnBrk="1" hangingPunct="1"/>
            <a:r>
              <a:rPr kumimoji="0" lang="fi-FI" altLang="fi-FI" sz="1800" b="1" i="0" u="none" strike="noStrike" kern="1200" cap="none" spc="0" normalizeH="0" baseline="0" noProof="0" dirty="0">
                <a:ln>
                  <a:noFill/>
                </a:ln>
                <a:solidFill>
                  <a:srgbClr val="3E4156"/>
                </a:solidFill>
                <a:effectLst/>
                <a:uLnTx/>
                <a:uFillTx/>
                <a:latin typeface="Arial" panose="020B0604020202020204"/>
                <a:ea typeface="+mn-ea"/>
                <a:cs typeface="+mn-cs"/>
              </a:rPr>
              <a:t>Sopimusoikeudelliset periaatteet:</a:t>
            </a:r>
            <a:endParaRPr lang="fi-FI" altLang="fi-FI" sz="1800" b="1" dirty="0"/>
          </a:p>
          <a:p>
            <a:pPr lvl="1" eaLnBrk="1" hangingPunct="1">
              <a:buFont typeface="Wingdings" pitchFamily="2" charset="2"/>
              <a:buAutoNum type="alphaLcPeriod"/>
            </a:pPr>
            <a:r>
              <a:rPr lang="fi-FI" altLang="fi-FI" sz="1600" b="1" dirty="0"/>
              <a:t>Lojaliteettiperiaate: </a:t>
            </a:r>
            <a:r>
              <a:rPr lang="fi-FI" altLang="fi-FI" sz="1600" dirty="0"/>
              <a:t>Osapuolten tulee toimia sopimussuhteessa rehellisesti  ja ottaa huomioon toistensa edut. </a:t>
            </a:r>
          </a:p>
          <a:p>
            <a:pPr lvl="1" eaLnBrk="1" hangingPunct="1">
              <a:buFont typeface="Wingdings" pitchFamily="2" charset="2"/>
              <a:buAutoNum type="alphaLcPeriod"/>
            </a:pPr>
            <a:r>
              <a:rPr lang="fi-FI" altLang="fi-FI" sz="1600" b="1" dirty="0"/>
              <a:t>Vilpitön mieli: </a:t>
            </a:r>
            <a:r>
              <a:rPr lang="fi-FI" altLang="fi-FI" sz="1600" dirty="0"/>
              <a:t>Sopimuksen tekeminen aidossa ja rehellisessä tarkoituksessa. Myyjän on annettava totuudenmukaiset tiedot yrityksestä.</a:t>
            </a:r>
          </a:p>
          <a:p>
            <a:pPr lvl="1" eaLnBrk="1" hangingPunct="1">
              <a:buFont typeface="Wingdings" pitchFamily="2" charset="2"/>
              <a:buAutoNum type="alphaLcPeriod"/>
            </a:pPr>
            <a:r>
              <a:rPr kumimoji="0" lang="fi-FI" altLang="fi-FI" sz="1600" b="1" i="0" u="none" strike="noStrike" cap="none" normalizeH="0" baseline="0" dirty="0">
                <a:ln>
                  <a:noFill/>
                </a:ln>
                <a:effectLst/>
                <a:latin typeface="Arial" panose="020B0604020202020204" pitchFamily="34" charset="0"/>
              </a:rPr>
              <a:t>Reklamaatiovelvollisuus:</a:t>
            </a:r>
            <a:r>
              <a:rPr kumimoji="0" lang="fi-FI" altLang="fi-FI" sz="1600" b="0" i="0" u="none" strike="noStrike" cap="none" normalizeH="0" baseline="0" dirty="0">
                <a:ln>
                  <a:noFill/>
                </a:ln>
                <a:effectLst/>
                <a:latin typeface="Arial" panose="020B0604020202020204" pitchFamily="34" charset="0"/>
              </a:rPr>
              <a:t> Ostajan on reklamoitava havaitsemistaan virheistä kohtuullisessa ajassa tai menettää oikeutensa.</a:t>
            </a:r>
          </a:p>
          <a:p>
            <a:pPr lvl="1" eaLnBrk="1" hangingPunct="1">
              <a:buFont typeface="Wingdings" pitchFamily="2" charset="2"/>
              <a:buAutoNum type="alphaLcPeriod"/>
            </a:pPr>
            <a:endParaRPr lang="fi-FI" altLang="fi-FI" sz="1600" dirty="0"/>
          </a:p>
        </p:txBody>
      </p:sp>
      <p:pic>
        <p:nvPicPr>
          <p:cNvPr id="9" name="Picture Placeholder 8">
            <a:extLst>
              <a:ext uri="{FF2B5EF4-FFF2-40B4-BE49-F238E27FC236}">
                <a16:creationId xmlns:a16="http://schemas.microsoft.com/office/drawing/2014/main" id="{680BBE86-4471-302A-C936-CAAAEA2B45A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767638" y="0"/>
            <a:ext cx="4424362" cy="6318250"/>
          </a:xfrm>
        </p:spPr>
      </p:pic>
      <p:sp>
        <p:nvSpPr>
          <p:cNvPr id="10" name="Footer Placeholder 9">
            <a:extLst>
              <a:ext uri="{FF2B5EF4-FFF2-40B4-BE49-F238E27FC236}">
                <a16:creationId xmlns:a16="http://schemas.microsoft.com/office/drawing/2014/main" id="{CA4D8B07-3CBF-9348-BF4B-09D627A1B926}"/>
              </a:ext>
            </a:extLst>
          </p:cNvPr>
          <p:cNvSpPr>
            <a:spLocks noGrp="1"/>
          </p:cNvSpPr>
          <p:nvPr>
            <p:ph type="ftr" sz="quarter" idx="11"/>
          </p:nvPr>
        </p:nvSpPr>
        <p:spPr>
          <a:xfrm>
            <a:off x="7997372" y="6428920"/>
            <a:ext cx="2757715" cy="365125"/>
          </a:xfrm>
        </p:spPr>
        <p:txBody>
          <a:bodyPr/>
          <a:lstStyle/>
          <a:p>
            <a:r>
              <a:rPr lang="fi-FI"/>
              <a:t>Suomen Yrityskaupat Oy</a:t>
            </a:r>
            <a:endParaRPr lang="fi-FI" dirty="0"/>
          </a:p>
        </p:txBody>
      </p:sp>
      <p:sp>
        <p:nvSpPr>
          <p:cNvPr id="11" name="Slide Number Placeholder 10">
            <a:extLst>
              <a:ext uri="{FF2B5EF4-FFF2-40B4-BE49-F238E27FC236}">
                <a16:creationId xmlns:a16="http://schemas.microsoft.com/office/drawing/2014/main" id="{64FC439E-6F39-6CE0-EB05-EF3FD6008576}"/>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6</a:t>
            </a:fld>
            <a:endParaRPr lang="fi-FI" dirty="0"/>
          </a:p>
        </p:txBody>
      </p:sp>
      <p:sp>
        <p:nvSpPr>
          <p:cNvPr id="2" name="Title 1">
            <a:extLst>
              <a:ext uri="{FF2B5EF4-FFF2-40B4-BE49-F238E27FC236}">
                <a16:creationId xmlns:a16="http://schemas.microsoft.com/office/drawing/2014/main" id="{1A9788CA-F997-7BF6-0948-45D6D6D931AB}"/>
              </a:ext>
            </a:extLst>
          </p:cNvPr>
          <p:cNvSpPr>
            <a:spLocks noGrp="1"/>
          </p:cNvSpPr>
          <p:nvPr>
            <p:ph type="title"/>
          </p:nvPr>
        </p:nvSpPr>
        <p:spPr>
          <a:xfrm>
            <a:off x="344714" y="633868"/>
            <a:ext cx="6665685" cy="430212"/>
          </a:xfrm>
        </p:spPr>
        <p:txBody>
          <a:bodyPr/>
          <a:lstStyle/>
          <a:p>
            <a:r>
              <a:rPr lang="fi-FI" dirty="0"/>
              <a:t>Johdanto</a:t>
            </a:r>
          </a:p>
        </p:txBody>
      </p:sp>
    </p:spTree>
    <p:extLst>
      <p:ext uri="{BB962C8B-B14F-4D97-AF65-F5344CB8AC3E}">
        <p14:creationId xmlns:p14="http://schemas.microsoft.com/office/powerpoint/2010/main" val="12693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0E918-26D7-6D66-21A5-B63C6BDB5D6B}"/>
              </a:ext>
            </a:extLst>
          </p:cNvPr>
          <p:cNvSpPr>
            <a:spLocks noGrp="1"/>
          </p:cNvSpPr>
          <p:nvPr>
            <p:ph idx="1"/>
          </p:nvPr>
        </p:nvSpPr>
        <p:spPr>
          <a:xfrm>
            <a:off x="266016" y="1467575"/>
            <a:ext cx="7074352" cy="4756557"/>
          </a:xfrm>
        </p:spPr>
        <p:txBody>
          <a:bodyPr/>
          <a:lstStyle/>
          <a:p>
            <a:pPr eaLnBrk="1" hangingPunct="1"/>
            <a:r>
              <a:rPr lang="fi-FI" altLang="fi-FI" sz="1800" b="1" dirty="0"/>
              <a:t>Sopimusosapuolet ja niiden roolit:</a:t>
            </a:r>
            <a:endParaRPr lang="fi-FI" altLang="fi-FI" sz="1800" dirty="0"/>
          </a:p>
          <a:p>
            <a:pPr lvl="1" eaLnBrk="1" hangingPunct="1">
              <a:buFont typeface="Wingdings" pitchFamily="2" charset="2"/>
              <a:buAutoNum type="alphaLcPeriod"/>
            </a:pPr>
            <a:r>
              <a:rPr lang="fi-FI" altLang="fi-FI" sz="1600" dirty="0"/>
              <a:t>Selkeä määrittely: Myyjän ja ostajan oikeushenkilöllisyys, roolit ja vastuut.</a:t>
            </a:r>
          </a:p>
          <a:p>
            <a:pPr lvl="1" eaLnBrk="1" hangingPunct="1">
              <a:buFont typeface="Wingdings" pitchFamily="2" charset="2"/>
              <a:buAutoNum type="alphaLcPeriod"/>
            </a:pPr>
            <a:r>
              <a:rPr lang="fi-FI" altLang="fi-FI" sz="1600" dirty="0"/>
              <a:t>Takaajat ja velalliset: Esimerkiksi, jos yrityksellä on lainoja, jotka vaativat velkojien hyväksynnän.</a:t>
            </a:r>
          </a:p>
          <a:p>
            <a:pPr lvl="1" eaLnBrk="1" hangingPunct="1">
              <a:buFont typeface="Wingdings" pitchFamily="2" charset="2"/>
              <a:buAutoNum type="alphaLcPeriod"/>
            </a:pPr>
            <a:r>
              <a:rPr lang="fi-FI" altLang="fi-FI" sz="1600" dirty="0"/>
              <a:t>Käytännön vinkki: Varmista, että kaikki osapuolet on nimetty oikein ja että heidän valtuutuksensa allekirjoittamiseen on tarkistettu.</a:t>
            </a:r>
            <a:endParaRPr kumimoji="0" lang="fi-FI" altLang="fi-FI" sz="1800" b="1" i="0" u="none" strike="noStrike" kern="1200" cap="none" spc="0" normalizeH="0" baseline="0" noProof="0" dirty="0">
              <a:ln>
                <a:noFill/>
              </a:ln>
              <a:solidFill>
                <a:srgbClr val="3E4156"/>
              </a:solidFill>
              <a:effectLst/>
              <a:uLnTx/>
              <a:uFillTx/>
              <a:latin typeface="Arial" panose="020B0604020202020204"/>
              <a:ea typeface="+mn-ea"/>
              <a:cs typeface="+mn-cs"/>
            </a:endParaRPr>
          </a:p>
          <a:p>
            <a:pPr marL="0" marR="0" lvl="0" indent="0" algn="l" defTabSz="914400" rtl="0" eaLnBrk="1" fontAlgn="auto" latinLnBrk="0" hangingPunct="1">
              <a:lnSpc>
                <a:spcPct val="120000"/>
              </a:lnSpc>
              <a:spcBef>
                <a:spcPts val="1000"/>
              </a:spcBef>
              <a:spcAft>
                <a:spcPts val="0"/>
              </a:spcAft>
              <a:buClr>
                <a:srgbClr val="00AADA"/>
              </a:buClr>
              <a:buSzTx/>
              <a:buFont typeface="System Font Regular"/>
              <a:buNone/>
              <a:tabLst/>
              <a:defRPr/>
            </a:pPr>
            <a:r>
              <a:rPr kumimoji="0" lang="fi-FI" altLang="fi-FI" sz="1800" b="1" i="0" u="none" strike="noStrike" kern="1200" cap="none" spc="0" normalizeH="0" baseline="0" noProof="0" dirty="0">
                <a:ln>
                  <a:noFill/>
                </a:ln>
                <a:solidFill>
                  <a:srgbClr val="3E4156"/>
                </a:solidFill>
                <a:effectLst/>
                <a:uLnTx/>
                <a:uFillTx/>
                <a:latin typeface="Arial" panose="020B0604020202020204"/>
                <a:ea typeface="+mn-ea"/>
                <a:cs typeface="+mn-cs"/>
              </a:rPr>
              <a:t>Kaupan kohteen täsmällinen määrittely ja siihen liittyvät asiakirjat:</a:t>
            </a:r>
            <a:endParaRPr lang="fi-FI" altLang="fi-FI" sz="1600" b="1" dirty="0"/>
          </a:p>
          <a:p>
            <a:pPr lvl="1" eaLnBrk="1" hangingPunct="1">
              <a:buFont typeface="Wingdings" pitchFamily="2" charset="2"/>
              <a:buAutoNum type="alphaLcPeriod"/>
            </a:pPr>
            <a:r>
              <a:rPr lang="fi-FI" altLang="fi-FI" sz="1600" b="1" dirty="0"/>
              <a:t>Liiketoimintakauppa: </a:t>
            </a:r>
            <a:r>
              <a:rPr lang="fi-FI" altLang="fi-FI" sz="1600" dirty="0"/>
              <a:t>Kaupan kohde määriteltävä tarkasti – koneet, varastot, asiakassopimukset, immateriaalioikeudet jne.</a:t>
            </a:r>
          </a:p>
          <a:p>
            <a:pPr lvl="1" eaLnBrk="1" hangingPunct="1">
              <a:buFont typeface="Wingdings" pitchFamily="2" charset="2"/>
              <a:buAutoNum type="alphaLcPeriod"/>
            </a:pPr>
            <a:r>
              <a:rPr lang="fi-FI" altLang="fi-FI" sz="1600" b="1" dirty="0"/>
              <a:t>Osakekauppa:</a:t>
            </a:r>
            <a:r>
              <a:rPr lang="fi-FI" altLang="fi-FI" sz="1600" dirty="0"/>
              <a:t> Ostajalle siirtyy koko yritys velkoineen ja vastuineen, joten </a:t>
            </a:r>
            <a:r>
              <a:rPr lang="fi-FI" altLang="fi-FI" sz="1600" dirty="0" err="1"/>
              <a:t>due</a:t>
            </a:r>
            <a:r>
              <a:rPr lang="fi-FI" altLang="fi-FI" sz="1600" dirty="0"/>
              <a:t> </a:t>
            </a:r>
            <a:r>
              <a:rPr lang="fi-FI" altLang="fi-FI" sz="1600" dirty="0" err="1"/>
              <a:t>diligence</a:t>
            </a:r>
            <a:r>
              <a:rPr lang="fi-FI" altLang="fi-FI" sz="1600" dirty="0"/>
              <a:t> -prosessi korostuu.</a:t>
            </a:r>
          </a:p>
          <a:p>
            <a:pPr lvl="1" eaLnBrk="1" hangingPunct="1">
              <a:buFont typeface="Wingdings" pitchFamily="2" charset="2"/>
              <a:buAutoNum type="alphaLcPeriod"/>
            </a:pPr>
            <a:r>
              <a:rPr lang="fi-FI" altLang="fi-FI" sz="1600" b="1" dirty="0"/>
              <a:t>Dokumentaatio:</a:t>
            </a:r>
            <a:r>
              <a:rPr lang="fi-FI" altLang="fi-FI" sz="1600" dirty="0"/>
              <a:t> Liitteet ja luettelot (esim. kalustoluettelo, sopimusrekisteri) tarkentavat kaupan kohdetta ja ehkäisevät riitoja.</a:t>
            </a:r>
          </a:p>
          <a:p>
            <a:pPr lvl="1" eaLnBrk="1" hangingPunct="1">
              <a:buFont typeface="Wingdings" pitchFamily="2" charset="2"/>
              <a:buAutoNum type="alphaLcPeriod"/>
            </a:pPr>
            <a:endParaRPr lang="fi-FI" altLang="fi-FI" sz="1600" dirty="0"/>
          </a:p>
        </p:txBody>
      </p:sp>
      <p:pic>
        <p:nvPicPr>
          <p:cNvPr id="8" name="Picture Placeholder 7">
            <a:extLst>
              <a:ext uri="{FF2B5EF4-FFF2-40B4-BE49-F238E27FC236}">
                <a16:creationId xmlns:a16="http://schemas.microsoft.com/office/drawing/2014/main" id="{A1231547-EF94-63A2-B2EB-7521941E70C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767638" y="0"/>
            <a:ext cx="4424362" cy="6318000"/>
          </a:xfrm>
        </p:spPr>
      </p:pic>
      <p:sp>
        <p:nvSpPr>
          <p:cNvPr id="5" name="Footer Placeholder 4">
            <a:extLst>
              <a:ext uri="{FF2B5EF4-FFF2-40B4-BE49-F238E27FC236}">
                <a16:creationId xmlns:a16="http://schemas.microsoft.com/office/drawing/2014/main" id="{0793E3BC-D541-F337-F62A-8DFED9A7B1D7}"/>
              </a:ext>
            </a:extLst>
          </p:cNvPr>
          <p:cNvSpPr>
            <a:spLocks noGrp="1"/>
          </p:cNvSpPr>
          <p:nvPr>
            <p:ph type="ftr" sz="quarter" idx="11"/>
          </p:nvPr>
        </p:nvSpPr>
        <p:spPr>
          <a:xfrm>
            <a:off x="7997372" y="6428920"/>
            <a:ext cx="2757715" cy="365125"/>
          </a:xfrm>
        </p:spPr>
        <p:txBody>
          <a:bodyPr/>
          <a:lstStyle/>
          <a:p>
            <a:r>
              <a:rPr lang="fi-FI"/>
              <a:t>Suomen Yrityskaupat Oy</a:t>
            </a:r>
            <a:endParaRPr lang="fi-FI" dirty="0"/>
          </a:p>
        </p:txBody>
      </p:sp>
      <p:sp>
        <p:nvSpPr>
          <p:cNvPr id="6" name="Slide Number Placeholder 5">
            <a:extLst>
              <a:ext uri="{FF2B5EF4-FFF2-40B4-BE49-F238E27FC236}">
                <a16:creationId xmlns:a16="http://schemas.microsoft.com/office/drawing/2014/main" id="{5D583CD1-3899-E7AB-A900-4EFE0BE62FC4}"/>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7</a:t>
            </a:fld>
            <a:endParaRPr lang="fi-FI" dirty="0"/>
          </a:p>
        </p:txBody>
      </p:sp>
      <p:sp>
        <p:nvSpPr>
          <p:cNvPr id="2" name="Title 1">
            <a:extLst>
              <a:ext uri="{FF2B5EF4-FFF2-40B4-BE49-F238E27FC236}">
                <a16:creationId xmlns:a16="http://schemas.microsoft.com/office/drawing/2014/main" id="{2C771EB7-00F5-7E77-6315-71DBD386C778}"/>
              </a:ext>
            </a:extLst>
          </p:cNvPr>
          <p:cNvSpPr>
            <a:spLocks noGrp="1"/>
          </p:cNvSpPr>
          <p:nvPr>
            <p:ph type="title"/>
          </p:nvPr>
        </p:nvSpPr>
        <p:spPr>
          <a:xfrm>
            <a:off x="344714" y="633868"/>
            <a:ext cx="6665685" cy="430212"/>
          </a:xfrm>
        </p:spPr>
        <p:txBody>
          <a:bodyPr>
            <a:noAutofit/>
          </a:bodyPr>
          <a:lstStyle/>
          <a:p>
            <a:r>
              <a:rPr lang="fi-FI" sz="1800" dirty="0">
                <a:solidFill>
                  <a:srgbClr val="FFFFFF"/>
                </a:solidFill>
              </a:rPr>
              <a:t>Kauppakirjan rakenne ja sisältö</a:t>
            </a:r>
            <a:endParaRPr lang="fi-FI" dirty="0"/>
          </a:p>
        </p:txBody>
      </p:sp>
    </p:spTree>
    <p:extLst>
      <p:ext uri="{BB962C8B-B14F-4D97-AF65-F5344CB8AC3E}">
        <p14:creationId xmlns:p14="http://schemas.microsoft.com/office/powerpoint/2010/main" val="17619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048FE-97FA-FD42-B495-F860F390B9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65659-A82D-6A81-00C8-6C923858877F}"/>
              </a:ext>
            </a:extLst>
          </p:cNvPr>
          <p:cNvSpPr>
            <a:spLocks noGrp="1"/>
          </p:cNvSpPr>
          <p:nvPr>
            <p:ph idx="1"/>
          </p:nvPr>
        </p:nvSpPr>
        <p:spPr>
          <a:xfrm>
            <a:off x="500907" y="1561443"/>
            <a:ext cx="7074352" cy="4756557"/>
          </a:xfrm>
        </p:spPr>
        <p:txBody>
          <a:bodyPr/>
          <a:lstStyle/>
          <a:p>
            <a:pPr eaLnBrk="1" hangingPunct="1"/>
            <a:r>
              <a:rPr lang="fi-FI" altLang="fi-FI" sz="1800" b="1" dirty="0"/>
              <a:t>Kauppahinta, maksuehdot ja mahdolliset lisäsuoritukset:</a:t>
            </a:r>
            <a:endParaRPr lang="fi-FI" altLang="fi-FI" sz="1800" dirty="0"/>
          </a:p>
          <a:p>
            <a:pPr lvl="1" eaLnBrk="1" hangingPunct="1">
              <a:buFont typeface="Wingdings" pitchFamily="2" charset="2"/>
              <a:buAutoNum type="alphaLcPeriod"/>
            </a:pPr>
            <a:r>
              <a:rPr lang="fi-FI" altLang="fi-FI" sz="1600" b="1" dirty="0"/>
              <a:t>Kauppahinta: </a:t>
            </a:r>
            <a:r>
              <a:rPr lang="fi-FI" altLang="fi-FI" sz="1600" dirty="0"/>
              <a:t>Kiinteä hinta vai suoritusperusteinen? Esim. tulokseen sidottu lisäkauppahinta (</a:t>
            </a:r>
            <a:r>
              <a:rPr lang="fi-FI" altLang="fi-FI" sz="1600" dirty="0" err="1"/>
              <a:t>earn</a:t>
            </a:r>
            <a:r>
              <a:rPr lang="fi-FI" altLang="fi-FI" sz="1600" dirty="0"/>
              <a:t>-out).</a:t>
            </a:r>
          </a:p>
          <a:p>
            <a:pPr lvl="1" eaLnBrk="1" hangingPunct="1">
              <a:buFont typeface="Wingdings" pitchFamily="2" charset="2"/>
              <a:buAutoNum type="alphaLcPeriod"/>
            </a:pPr>
            <a:r>
              <a:rPr lang="fi-FI" altLang="fi-FI" sz="1600" b="1" dirty="0"/>
              <a:t>Maksuehdot: </a:t>
            </a:r>
            <a:r>
              <a:rPr lang="fi-FI" altLang="fi-FI" sz="1600" dirty="0"/>
              <a:t>Kertamaksu, osamaksu, tulosperusteiset erät. Onko käytössä </a:t>
            </a:r>
            <a:r>
              <a:rPr lang="fi-FI" altLang="fi-FI" sz="1600" dirty="0" err="1"/>
              <a:t>escrow</a:t>
            </a:r>
            <a:r>
              <a:rPr lang="fi-FI" altLang="fi-FI" sz="1600" dirty="0"/>
              <a:t>-tili turvaamassa maksut?</a:t>
            </a:r>
          </a:p>
          <a:p>
            <a:pPr lvl="1" eaLnBrk="1" hangingPunct="1">
              <a:buFont typeface="Wingdings" pitchFamily="2" charset="2"/>
              <a:buAutoNum type="alphaLcPeriod"/>
            </a:pPr>
            <a:r>
              <a:rPr lang="fi-FI" altLang="fi-FI" sz="1600" b="1" dirty="0"/>
              <a:t>Lisäsuoritukset: </a:t>
            </a:r>
            <a:r>
              <a:rPr lang="fi-FI" altLang="fi-FI" sz="1600" dirty="0"/>
              <a:t>Esimerkiksi, jos yritys saavuttaa tiettyjä tulostavoitteita kaupanteon jälkeen.</a:t>
            </a:r>
          </a:p>
          <a:p>
            <a:pPr lvl="1" eaLnBrk="1" hangingPunct="1">
              <a:buFont typeface="Wingdings" pitchFamily="2" charset="2"/>
              <a:buAutoNum type="alphaLcPeriod"/>
            </a:pPr>
            <a:r>
              <a:rPr lang="fi-FI" altLang="fi-FI" sz="1600" dirty="0"/>
              <a:t>Käytännön vinkki: Määrittele lisäkauppahinnan ehdot tarkasti, jotta niistä ei synny erimielisyyksiä.</a:t>
            </a:r>
          </a:p>
          <a:p>
            <a:pPr marL="0" marR="0" lvl="0" indent="0" algn="l" defTabSz="914400" rtl="0" eaLnBrk="1" fontAlgn="auto" latinLnBrk="0" hangingPunct="1">
              <a:lnSpc>
                <a:spcPct val="120000"/>
              </a:lnSpc>
              <a:spcBef>
                <a:spcPts val="1000"/>
              </a:spcBef>
              <a:spcAft>
                <a:spcPts val="0"/>
              </a:spcAft>
              <a:buClr>
                <a:srgbClr val="00AADA"/>
              </a:buClr>
              <a:buSzTx/>
              <a:buFont typeface="System Font Regular"/>
              <a:buNone/>
              <a:tabLst/>
              <a:defRPr/>
            </a:pPr>
            <a:r>
              <a:rPr kumimoji="0" lang="fi-FI" altLang="fi-FI" sz="1800" b="1" i="0" u="none" strike="noStrike" kern="1200" cap="none" spc="0" normalizeH="0" baseline="0" noProof="0" dirty="0">
                <a:ln>
                  <a:noFill/>
                </a:ln>
                <a:solidFill>
                  <a:srgbClr val="3E4156"/>
                </a:solidFill>
                <a:effectLst/>
                <a:uLnTx/>
                <a:uFillTx/>
                <a:latin typeface="Arial" panose="020B0604020202020204"/>
                <a:ea typeface="+mn-ea"/>
                <a:cs typeface="+mn-cs"/>
              </a:rPr>
              <a:t>Maksujärjestelyt ja vakuudet:</a:t>
            </a:r>
            <a:endParaRPr lang="fi-FI" altLang="fi-FI" sz="1600" b="1" dirty="0"/>
          </a:p>
          <a:p>
            <a:pPr lvl="1" eaLnBrk="1" hangingPunct="1">
              <a:buFont typeface="Wingdings" pitchFamily="2" charset="2"/>
              <a:buAutoNum type="alphaLcPeriod"/>
            </a:pPr>
            <a:r>
              <a:rPr lang="fi-FI" altLang="fi-FI" sz="1600" dirty="0"/>
              <a:t>Panttaukset ja vakuudet suojaavat myyjää maksuhäiriötilanteissa.</a:t>
            </a:r>
          </a:p>
          <a:p>
            <a:pPr lvl="1" eaLnBrk="1" hangingPunct="1">
              <a:buFont typeface="Wingdings" pitchFamily="2" charset="2"/>
              <a:buAutoNum type="alphaLcPeriod"/>
            </a:pPr>
            <a:r>
              <a:rPr lang="fi-FI" altLang="fi-FI" sz="1600" dirty="0" err="1"/>
              <a:t>Escrow</a:t>
            </a:r>
            <a:r>
              <a:rPr lang="fi-FI" altLang="fi-FI" sz="1600" dirty="0"/>
              <a:t>-tili voi toimia turvana erityisesti </a:t>
            </a:r>
            <a:r>
              <a:rPr lang="fi-FI" altLang="fi-FI" sz="1600" dirty="0" err="1"/>
              <a:t>earn</a:t>
            </a:r>
            <a:r>
              <a:rPr lang="fi-FI" altLang="fi-FI" sz="1600" dirty="0"/>
              <a:t>-out -järjestelyissä tai ehtojen täyttymisen varmistamiseksi.</a:t>
            </a:r>
          </a:p>
          <a:p>
            <a:pPr marL="457200" lvl="1" indent="0" eaLnBrk="1" hangingPunct="1">
              <a:buNone/>
            </a:pPr>
            <a:endParaRPr lang="fi-FI" altLang="fi-FI" sz="1600" dirty="0"/>
          </a:p>
        </p:txBody>
      </p:sp>
      <p:pic>
        <p:nvPicPr>
          <p:cNvPr id="8" name="Picture Placeholder 7">
            <a:extLst>
              <a:ext uri="{FF2B5EF4-FFF2-40B4-BE49-F238E27FC236}">
                <a16:creationId xmlns:a16="http://schemas.microsoft.com/office/drawing/2014/main" id="{D37A5D86-1951-F0BE-B38A-F618A2336F2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767638" y="0"/>
            <a:ext cx="4424362" cy="6318000"/>
          </a:xfrm>
        </p:spPr>
      </p:pic>
      <p:sp>
        <p:nvSpPr>
          <p:cNvPr id="5" name="Footer Placeholder 4">
            <a:extLst>
              <a:ext uri="{FF2B5EF4-FFF2-40B4-BE49-F238E27FC236}">
                <a16:creationId xmlns:a16="http://schemas.microsoft.com/office/drawing/2014/main" id="{C87CAA08-564E-D9F3-2B0A-D60DA2E45E49}"/>
              </a:ext>
            </a:extLst>
          </p:cNvPr>
          <p:cNvSpPr>
            <a:spLocks noGrp="1"/>
          </p:cNvSpPr>
          <p:nvPr>
            <p:ph type="ftr" sz="quarter" idx="11"/>
          </p:nvPr>
        </p:nvSpPr>
        <p:spPr>
          <a:xfrm>
            <a:off x="7997372" y="6428920"/>
            <a:ext cx="2757715" cy="365125"/>
          </a:xfrm>
        </p:spPr>
        <p:txBody>
          <a:bodyPr/>
          <a:lstStyle/>
          <a:p>
            <a:r>
              <a:rPr lang="fi-FI"/>
              <a:t>Suomen Yrityskaupat Oy</a:t>
            </a:r>
            <a:endParaRPr lang="fi-FI" dirty="0"/>
          </a:p>
        </p:txBody>
      </p:sp>
      <p:sp>
        <p:nvSpPr>
          <p:cNvPr id="6" name="Slide Number Placeholder 5">
            <a:extLst>
              <a:ext uri="{FF2B5EF4-FFF2-40B4-BE49-F238E27FC236}">
                <a16:creationId xmlns:a16="http://schemas.microsoft.com/office/drawing/2014/main" id="{86A52358-4345-EF61-0402-C3A43A8AD801}"/>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8</a:t>
            </a:fld>
            <a:endParaRPr lang="fi-FI" dirty="0"/>
          </a:p>
        </p:txBody>
      </p:sp>
      <p:sp>
        <p:nvSpPr>
          <p:cNvPr id="2" name="Title 1">
            <a:extLst>
              <a:ext uri="{FF2B5EF4-FFF2-40B4-BE49-F238E27FC236}">
                <a16:creationId xmlns:a16="http://schemas.microsoft.com/office/drawing/2014/main" id="{F3ECFD5B-984D-591E-F3B4-EDA23E63CC09}"/>
              </a:ext>
            </a:extLst>
          </p:cNvPr>
          <p:cNvSpPr>
            <a:spLocks noGrp="1"/>
          </p:cNvSpPr>
          <p:nvPr>
            <p:ph type="title"/>
          </p:nvPr>
        </p:nvSpPr>
        <p:spPr>
          <a:xfrm>
            <a:off x="344714" y="633868"/>
            <a:ext cx="6665685" cy="430212"/>
          </a:xfrm>
        </p:spPr>
        <p:txBody>
          <a:bodyPr>
            <a:noAutofit/>
          </a:bodyPr>
          <a:lstStyle/>
          <a:p>
            <a:r>
              <a:rPr lang="fi-FI" sz="1800" dirty="0">
                <a:solidFill>
                  <a:srgbClr val="FFFFFF"/>
                </a:solidFill>
              </a:rPr>
              <a:t>Kauppakirjan rakenne ja sisältö</a:t>
            </a:r>
            <a:endParaRPr lang="fi-FI" dirty="0"/>
          </a:p>
        </p:txBody>
      </p:sp>
    </p:spTree>
    <p:extLst>
      <p:ext uri="{BB962C8B-B14F-4D97-AF65-F5344CB8AC3E}">
        <p14:creationId xmlns:p14="http://schemas.microsoft.com/office/powerpoint/2010/main" val="19304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4925-5A82-E9BB-DFA2-5D711FB764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51B64-0663-85E5-C561-A72BC90A87D1}"/>
              </a:ext>
            </a:extLst>
          </p:cNvPr>
          <p:cNvSpPr>
            <a:spLocks noGrp="1"/>
          </p:cNvSpPr>
          <p:nvPr>
            <p:ph idx="1"/>
          </p:nvPr>
        </p:nvSpPr>
        <p:spPr>
          <a:xfrm>
            <a:off x="67112" y="1259440"/>
            <a:ext cx="7508147" cy="4867477"/>
          </a:xfrm>
        </p:spPr>
        <p:txBody>
          <a:bodyPr/>
          <a:lstStyle/>
          <a:p>
            <a:pPr eaLnBrk="1" hangingPunct="1"/>
            <a:r>
              <a:rPr lang="fi-FI" altLang="fi-FI" sz="1800" b="1" dirty="0"/>
              <a:t>Erityisehdot:</a:t>
            </a:r>
            <a:endParaRPr lang="fi-FI" altLang="fi-FI" sz="1800" dirty="0"/>
          </a:p>
          <a:p>
            <a:pPr lvl="1" eaLnBrk="1" hangingPunct="1">
              <a:buFont typeface="Wingdings" pitchFamily="2" charset="2"/>
              <a:buAutoNum type="alphaLcPeriod"/>
            </a:pPr>
            <a:r>
              <a:rPr lang="fi-FI" altLang="fi-FI" sz="1600" b="1" dirty="0"/>
              <a:t>Kilpailukieltosopimus: </a:t>
            </a:r>
            <a:r>
              <a:rPr lang="fi-FI" altLang="fi-FI" sz="1600" dirty="0"/>
              <a:t>Määrittele selkeästi kesto ja maantieteellinen alue. Huomioi kohtuullisuus, jottei sopimus ole mitätön.</a:t>
            </a:r>
          </a:p>
          <a:p>
            <a:pPr lvl="1" eaLnBrk="1" hangingPunct="1">
              <a:buFont typeface="Wingdings" pitchFamily="2" charset="2"/>
              <a:buAutoNum type="alphaLcPeriod"/>
            </a:pPr>
            <a:r>
              <a:rPr lang="fi-FI" altLang="fi-FI" sz="1600" b="1" dirty="0"/>
              <a:t>Henkilöstön siirtyminen: </a:t>
            </a:r>
            <a:r>
              <a:rPr lang="fi-FI" altLang="fi-FI" sz="1600" dirty="0"/>
              <a:t>Liiketoimintakaupassa sovelletaan työsopimuslain liikkeenluovutussäännöksiä.</a:t>
            </a:r>
          </a:p>
          <a:p>
            <a:pPr marL="0" marR="0" lvl="0" indent="0" algn="l" defTabSz="914400" rtl="0" eaLnBrk="1" fontAlgn="auto" latinLnBrk="0" hangingPunct="1">
              <a:lnSpc>
                <a:spcPct val="120000"/>
              </a:lnSpc>
              <a:spcBef>
                <a:spcPts val="1000"/>
              </a:spcBef>
              <a:spcAft>
                <a:spcPts val="0"/>
              </a:spcAft>
              <a:buClr>
                <a:srgbClr val="00AADA"/>
              </a:buClr>
              <a:buSzTx/>
              <a:buFont typeface="System Font Regular"/>
              <a:buNone/>
              <a:tabLst/>
              <a:defRPr/>
            </a:pPr>
            <a:r>
              <a:rPr kumimoji="0" lang="fi-FI" altLang="fi-FI" sz="1800" b="1" i="0" u="none" strike="noStrike" kern="1200" cap="none" spc="0" normalizeH="0" baseline="0" noProof="0" dirty="0">
                <a:ln>
                  <a:noFill/>
                </a:ln>
                <a:solidFill>
                  <a:srgbClr val="3E4156"/>
                </a:solidFill>
                <a:effectLst/>
                <a:uLnTx/>
                <a:uFillTx/>
                <a:latin typeface="Arial" panose="020B0604020202020204"/>
                <a:ea typeface="+mn-ea"/>
                <a:cs typeface="+mn-cs"/>
              </a:rPr>
              <a:t>Vastuukysymykset:</a:t>
            </a:r>
            <a:endParaRPr lang="fi-FI" altLang="fi-FI" sz="1600" b="1" dirty="0"/>
          </a:p>
          <a:p>
            <a:pPr lvl="1" eaLnBrk="1" hangingPunct="1">
              <a:buFont typeface="Wingdings" pitchFamily="2" charset="2"/>
              <a:buAutoNum type="alphaLcPeriod"/>
            </a:pPr>
            <a:r>
              <a:rPr lang="fi-FI" altLang="fi-FI" sz="1600" b="1" dirty="0"/>
              <a:t>Myyjän tiedonantovelvollisuus: </a:t>
            </a:r>
            <a:r>
              <a:rPr lang="fi-FI" altLang="fi-FI" sz="1600" dirty="0"/>
              <a:t>Kaikki olennaiset tiedot yrityksestä ja sen riskeistä on annettava ostajalle.</a:t>
            </a:r>
          </a:p>
          <a:p>
            <a:pPr lvl="1" eaLnBrk="1" hangingPunct="1">
              <a:buFont typeface="Wingdings" pitchFamily="2" charset="2"/>
              <a:buAutoNum type="alphaLcPeriod"/>
            </a:pPr>
            <a:r>
              <a:rPr lang="fi-FI" altLang="fi-FI" sz="1600" b="1" dirty="0"/>
              <a:t>Ostajan selonottovelvollisuus: </a:t>
            </a:r>
            <a:r>
              <a:rPr lang="fi-FI" altLang="fi-FI" sz="1600" dirty="0"/>
              <a:t>Ostajan on tarkistettava yrityksen taloudellinen tila ja mahdolliset riskit.</a:t>
            </a:r>
          </a:p>
          <a:p>
            <a:pPr marL="0" marR="0" lvl="0" indent="0" algn="l" defTabSz="914400" rtl="0" eaLnBrk="1" fontAlgn="auto" latinLnBrk="0" hangingPunct="1">
              <a:lnSpc>
                <a:spcPct val="120000"/>
              </a:lnSpc>
              <a:spcBef>
                <a:spcPts val="1000"/>
              </a:spcBef>
              <a:spcAft>
                <a:spcPts val="0"/>
              </a:spcAft>
              <a:buClr>
                <a:srgbClr val="00AADA"/>
              </a:buClr>
              <a:buSzTx/>
              <a:buFont typeface="System Font Regular"/>
              <a:buNone/>
              <a:tabLst/>
              <a:defRPr/>
            </a:pPr>
            <a:r>
              <a:rPr kumimoji="0" lang="fi-FI" altLang="fi-FI" sz="1800" b="1" i="0" u="none" strike="noStrike" kern="1200" cap="none" spc="0" normalizeH="0" baseline="0" noProof="0" dirty="0">
                <a:ln>
                  <a:noFill/>
                </a:ln>
                <a:solidFill>
                  <a:srgbClr val="3E4156"/>
                </a:solidFill>
                <a:effectLst/>
                <a:uLnTx/>
                <a:uFillTx/>
                <a:latin typeface="Arial" panose="020B0604020202020204"/>
                <a:ea typeface="+mn-ea"/>
                <a:cs typeface="+mn-cs"/>
              </a:rPr>
              <a:t>Verotukselliset ja juridiset näkökohdat:</a:t>
            </a:r>
            <a:endParaRPr kumimoji="0" lang="fi-FI" altLang="fi-FI" sz="1600" b="1" i="0" u="none" strike="noStrike" kern="1200" cap="none" spc="0" normalizeH="0" baseline="0" noProof="0" dirty="0">
              <a:ln>
                <a:noFill/>
              </a:ln>
              <a:solidFill>
                <a:srgbClr val="3E4156"/>
              </a:solidFill>
              <a:effectLst/>
              <a:uLnTx/>
              <a:uFillTx/>
              <a:latin typeface="Arial" panose="020B0604020202020204"/>
              <a:ea typeface="+mn-ea"/>
              <a:cs typeface="+mn-cs"/>
            </a:endParaRPr>
          </a:p>
          <a:p>
            <a:pPr lvl="1" eaLnBrk="1" hangingPunct="1">
              <a:buFont typeface="Wingdings" pitchFamily="2" charset="2"/>
              <a:buAutoNum type="alphaLcPeriod"/>
            </a:pPr>
            <a:r>
              <a:rPr lang="fi-FI" altLang="fi-FI" sz="1600" dirty="0"/>
              <a:t>Kauppatavan vaikutus verotukseen: Osakekauppa ja liiketoimintakauppa eroavat verokohtelun osalta merkittävästi.</a:t>
            </a:r>
          </a:p>
          <a:p>
            <a:pPr lvl="1" eaLnBrk="1" hangingPunct="1">
              <a:buFont typeface="Wingdings" pitchFamily="2" charset="2"/>
              <a:buAutoNum type="alphaLcPeriod"/>
            </a:pPr>
            <a:r>
              <a:rPr lang="fi-FI" altLang="fi-FI" sz="1600" dirty="0"/>
              <a:t>Esimerkiksi osakekaupassa ostaja ei voi vähentää kauppahintaa verotuksessa, toisin kuin liiketoimintakaupassa.</a:t>
            </a:r>
          </a:p>
        </p:txBody>
      </p:sp>
      <p:pic>
        <p:nvPicPr>
          <p:cNvPr id="8" name="Picture Placeholder 7">
            <a:extLst>
              <a:ext uri="{FF2B5EF4-FFF2-40B4-BE49-F238E27FC236}">
                <a16:creationId xmlns:a16="http://schemas.microsoft.com/office/drawing/2014/main" id="{8E525D19-15B4-5C9C-C9C8-484ED7DA8F6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7767638" y="0"/>
            <a:ext cx="4424362" cy="6318000"/>
          </a:xfrm>
        </p:spPr>
      </p:pic>
      <p:sp>
        <p:nvSpPr>
          <p:cNvPr id="5" name="Footer Placeholder 4">
            <a:extLst>
              <a:ext uri="{FF2B5EF4-FFF2-40B4-BE49-F238E27FC236}">
                <a16:creationId xmlns:a16="http://schemas.microsoft.com/office/drawing/2014/main" id="{56AD1BDF-FCC9-1470-1DEB-C7ED5976B522}"/>
              </a:ext>
            </a:extLst>
          </p:cNvPr>
          <p:cNvSpPr>
            <a:spLocks noGrp="1"/>
          </p:cNvSpPr>
          <p:nvPr>
            <p:ph type="ftr" sz="quarter" idx="11"/>
          </p:nvPr>
        </p:nvSpPr>
        <p:spPr>
          <a:xfrm>
            <a:off x="7997372" y="6428920"/>
            <a:ext cx="2757715" cy="365125"/>
          </a:xfrm>
        </p:spPr>
        <p:txBody>
          <a:bodyPr/>
          <a:lstStyle/>
          <a:p>
            <a:r>
              <a:rPr lang="fi-FI"/>
              <a:t>Suomen Yrityskaupat Oy</a:t>
            </a:r>
            <a:endParaRPr lang="fi-FI" dirty="0"/>
          </a:p>
        </p:txBody>
      </p:sp>
      <p:sp>
        <p:nvSpPr>
          <p:cNvPr id="6" name="Slide Number Placeholder 5">
            <a:extLst>
              <a:ext uri="{FF2B5EF4-FFF2-40B4-BE49-F238E27FC236}">
                <a16:creationId xmlns:a16="http://schemas.microsoft.com/office/drawing/2014/main" id="{8498B8B0-BE29-5C79-03F0-B92988A2094B}"/>
              </a:ext>
            </a:extLst>
          </p:cNvPr>
          <p:cNvSpPr>
            <a:spLocks noGrp="1"/>
          </p:cNvSpPr>
          <p:nvPr>
            <p:ph type="sldNum" sz="quarter" idx="12"/>
          </p:nvPr>
        </p:nvSpPr>
        <p:spPr>
          <a:xfrm>
            <a:off x="11223174" y="6428920"/>
            <a:ext cx="711200" cy="365125"/>
          </a:xfrm>
        </p:spPr>
        <p:txBody>
          <a:bodyPr/>
          <a:lstStyle/>
          <a:p>
            <a:fld id="{30CF39CD-5E30-A74E-BB91-18A1D9C31FEB}" type="slidenum">
              <a:rPr lang="fi-FI" smtClean="0"/>
              <a:pPr/>
              <a:t>9</a:t>
            </a:fld>
            <a:endParaRPr lang="fi-FI" dirty="0"/>
          </a:p>
        </p:txBody>
      </p:sp>
      <p:sp>
        <p:nvSpPr>
          <p:cNvPr id="2" name="Title 1">
            <a:extLst>
              <a:ext uri="{FF2B5EF4-FFF2-40B4-BE49-F238E27FC236}">
                <a16:creationId xmlns:a16="http://schemas.microsoft.com/office/drawing/2014/main" id="{EF976AE1-AE3A-6706-BA3E-60F8C38A49BA}"/>
              </a:ext>
            </a:extLst>
          </p:cNvPr>
          <p:cNvSpPr>
            <a:spLocks noGrp="1"/>
          </p:cNvSpPr>
          <p:nvPr>
            <p:ph type="title"/>
          </p:nvPr>
        </p:nvSpPr>
        <p:spPr>
          <a:xfrm>
            <a:off x="344714" y="633868"/>
            <a:ext cx="6665685" cy="430212"/>
          </a:xfrm>
        </p:spPr>
        <p:txBody>
          <a:bodyPr>
            <a:noAutofit/>
          </a:bodyPr>
          <a:lstStyle/>
          <a:p>
            <a:r>
              <a:rPr lang="fi-FI" sz="1800" dirty="0">
                <a:solidFill>
                  <a:srgbClr val="FFFFFF"/>
                </a:solidFill>
              </a:rPr>
              <a:t>Kauppakirjan rakenne ja sisältö</a:t>
            </a:r>
            <a:endParaRPr lang="fi-FI" dirty="0"/>
          </a:p>
        </p:txBody>
      </p:sp>
    </p:spTree>
    <p:extLst>
      <p:ext uri="{BB962C8B-B14F-4D97-AF65-F5344CB8AC3E}">
        <p14:creationId xmlns:p14="http://schemas.microsoft.com/office/powerpoint/2010/main" val="42376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Suomen_Yrityskaupat">
      <a:dk1>
        <a:srgbClr val="3E4156"/>
      </a:dk1>
      <a:lt1>
        <a:srgbClr val="FFFFFF"/>
      </a:lt1>
      <a:dk2>
        <a:srgbClr val="000000"/>
      </a:dk2>
      <a:lt2>
        <a:srgbClr val="E8E8E8"/>
      </a:lt2>
      <a:accent1>
        <a:srgbClr val="1A4188"/>
      </a:accent1>
      <a:accent2>
        <a:srgbClr val="00AADA"/>
      </a:accent2>
      <a:accent3>
        <a:srgbClr val="3E4156"/>
      </a:accent3>
      <a:accent4>
        <a:srgbClr val="5371A6"/>
      </a:accent4>
      <a:accent5>
        <a:srgbClr val="80D3EC"/>
      </a:accent5>
      <a:accent6>
        <a:srgbClr val="D8D9DD"/>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2412</TotalTime>
  <Words>5960</Words>
  <Application>Microsoft Office PowerPoint</Application>
  <PresentationFormat>Laajakuva</PresentationFormat>
  <Paragraphs>510</Paragraphs>
  <Slides>20</Slides>
  <Notes>14</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20</vt:i4>
      </vt:variant>
    </vt:vector>
  </HeadingPairs>
  <TitlesOfParts>
    <vt:vector size="27" baseType="lpstr">
      <vt:lpstr>Aptos</vt:lpstr>
      <vt:lpstr>Arial</vt:lpstr>
      <vt:lpstr>Calibri Light</vt:lpstr>
      <vt:lpstr>System Font Regular</vt:lpstr>
      <vt:lpstr>Times New Roman</vt:lpstr>
      <vt:lpstr>Wingdings</vt:lpstr>
      <vt:lpstr>Office Theme</vt:lpstr>
      <vt:lpstr>Kauppakirjan laatiminen yrityksen omistajanvaihdoksessa  Webinaarivalmennus 4.3.2025  Yritysvälittäjä, Mika Niemi</vt:lpstr>
      <vt:lpstr>Koneautomaatioinsinööri Kouvolasta, lähes 30 vuoden työkokemus teollisuudessa eri rooleissa.  Yrittäjäksi alkuvuodesta 2023 ostamalla osakekaupalla Lining Tec Oy:n, tulenkestävien vuorausten asiantuntijayrityksen.  2023 joulukuussa Yritysvälittäjäksi Suomen Yrityskaupat ketjuun liiketoimintakaupalla  Yritysvälittäjänä mukana useissa omistajanvaihdoksissa arvonmäärittäjänä ja sopimusten tekijänä.  </vt:lpstr>
      <vt:lpstr>Suomen Yrityskaupat numeroina</vt:lpstr>
      <vt:lpstr>Suomen Yrityskauppojen palvelut</vt:lpstr>
      <vt:lpstr>Johdanto</vt:lpstr>
      <vt:lpstr>Johdanto</vt:lpstr>
      <vt:lpstr>Kauppakirjan rakenne ja sisältö</vt:lpstr>
      <vt:lpstr>Kauppakirjan rakenne ja sisältö</vt:lpstr>
      <vt:lpstr>Kauppakirjan rakenne ja sisältö</vt:lpstr>
      <vt:lpstr>Kauppakirjan rakenne ja sisältö</vt:lpstr>
      <vt:lpstr>Kauppakirjan rakenne ja sisältö</vt:lpstr>
      <vt:lpstr>LIITTEET</vt:lpstr>
      <vt:lpstr>Erilaisten kauppatapojen vertailu:</vt:lpstr>
      <vt:lpstr>Erilaisten kauppakirjamallien vertailu:</vt:lpstr>
      <vt:lpstr>Case-esimerkit: Hyvä vs. Huono kauppakirja</vt:lpstr>
      <vt:lpstr>Tavallisimmat sudenkuopat ja niiden välttäminen</vt:lpstr>
      <vt:lpstr>Riitatilanteet: ennakointi ja ratkaisumallit:</vt:lpstr>
      <vt:lpstr>Riitatilanteet: ennakointi ja ratkaisumallit:</vt:lpstr>
      <vt:lpstr>Q&amp;A-osio</vt:lpstr>
      <vt:lpstr>Kiitos osallistumisesta!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Hanna-Kaisa Taalikka</dc:creator>
  <cp:lastModifiedBy>Mika Niemi</cp:lastModifiedBy>
  <cp:revision>83</cp:revision>
  <cp:lastPrinted>2025-03-04T07:42:34Z</cp:lastPrinted>
  <dcterms:created xsi:type="dcterms:W3CDTF">2024-12-11T11:00:52Z</dcterms:created>
  <dcterms:modified xsi:type="dcterms:W3CDTF">2025-03-04T10:40:26Z</dcterms:modified>
</cp:coreProperties>
</file>